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1" r:id="rId4"/>
    <p:sldMasterId id="214748368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Lst>
  <p:sldSz cy="5143500" cx="9144000"/>
  <p:notesSz cx="6858000" cy="9144000"/>
  <p:embeddedFontLst>
    <p:embeddedFont>
      <p:font typeface="Roboto"/>
      <p:regular r:id="rId57"/>
      <p:bold r:id="rId58"/>
      <p:italic r:id="rId59"/>
      <p:boldItalic r:id="rId60"/>
    </p:embeddedFont>
    <p:embeddedFont>
      <p:font typeface="Proxima Nova"/>
      <p:regular r:id="rId61"/>
      <p:bold r:id="rId62"/>
      <p:italic r:id="rId63"/>
      <p:boldItalic r:id="rId64"/>
    </p:embeddedFont>
    <p:embeddedFont>
      <p:font typeface="Roboto Medium"/>
      <p:regular r:id="rId65"/>
      <p:bold r:id="rId66"/>
      <p:italic r:id="rId67"/>
      <p:boldItalic r:id="rId68"/>
    </p:embeddedFont>
    <p:embeddedFont>
      <p:font typeface="Encode Sans"/>
      <p:regular r:id="rId69"/>
      <p:bold r:id="rId70"/>
    </p:embeddedFont>
    <p:embeddedFont>
      <p:font typeface="Amatic SC"/>
      <p:regular r:id="rId71"/>
      <p:bold r:id="rId72"/>
    </p:embeddedFont>
    <p:embeddedFont>
      <p:font typeface="Paytone One"/>
      <p:regular r:id="rId73"/>
    </p:embeddedFont>
    <p:embeddedFont>
      <p:font typeface="Anaheim"/>
      <p:regular r:id="rId74"/>
    </p:embeddedFont>
    <p:embeddedFont>
      <p:font typeface="Proxima Nova Semibold"/>
      <p:regular r:id="rId75"/>
      <p:bold r:id="rId76"/>
      <p:boldItalic r:id="rId7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0CEF62B-632A-47B5-8A88-9C6B80D8D095}">
  <a:tblStyle styleId="{80CEF62B-632A-47B5-8A88-9C6B80D8D09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aytoneOne-regular.fntdata"/><Relationship Id="rId72" Type="http://schemas.openxmlformats.org/officeDocument/2006/relationships/font" Target="fonts/AmaticSC-bold.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Anaheim-regular.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AmaticSC-regular.fntdata"/><Relationship Id="rId70" Type="http://schemas.openxmlformats.org/officeDocument/2006/relationships/font" Target="fonts/EncodeSans-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bold.fntdata"/><Relationship Id="rId61" Type="http://schemas.openxmlformats.org/officeDocument/2006/relationships/font" Target="fonts/ProximaNova-regular.fntdata"/><Relationship Id="rId20" Type="http://schemas.openxmlformats.org/officeDocument/2006/relationships/slide" Target="slides/slide14.xml"/><Relationship Id="rId64" Type="http://schemas.openxmlformats.org/officeDocument/2006/relationships/font" Target="fonts/ProximaNova-boldItalic.fntdata"/><Relationship Id="rId63" Type="http://schemas.openxmlformats.org/officeDocument/2006/relationships/font" Target="fonts/ProximaNova-italic.fntdata"/><Relationship Id="rId22" Type="http://schemas.openxmlformats.org/officeDocument/2006/relationships/slide" Target="slides/slide16.xml"/><Relationship Id="rId66" Type="http://schemas.openxmlformats.org/officeDocument/2006/relationships/font" Target="fonts/RobotoMedium-bold.fntdata"/><Relationship Id="rId21" Type="http://schemas.openxmlformats.org/officeDocument/2006/relationships/slide" Target="slides/slide15.xml"/><Relationship Id="rId65" Type="http://schemas.openxmlformats.org/officeDocument/2006/relationships/font" Target="fonts/RobotoMedium-regular.fntdata"/><Relationship Id="rId24" Type="http://schemas.openxmlformats.org/officeDocument/2006/relationships/slide" Target="slides/slide18.xml"/><Relationship Id="rId68" Type="http://schemas.openxmlformats.org/officeDocument/2006/relationships/font" Target="fonts/RobotoMedium-boldItalic.fntdata"/><Relationship Id="rId23" Type="http://schemas.openxmlformats.org/officeDocument/2006/relationships/slide" Target="slides/slide17.xml"/><Relationship Id="rId67" Type="http://schemas.openxmlformats.org/officeDocument/2006/relationships/font" Target="fonts/RobotoMedium-italic.fntdata"/><Relationship Id="rId60" Type="http://schemas.openxmlformats.org/officeDocument/2006/relationships/font" Target="fonts/Roboto-bold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EncodeSans-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Roboto-regular.fntdata"/><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Roboto-italic.fntdata"/><Relationship Id="rId14" Type="http://schemas.openxmlformats.org/officeDocument/2006/relationships/slide" Target="slides/slide8.xml"/><Relationship Id="rId58" Type="http://schemas.openxmlformats.org/officeDocument/2006/relationships/font" Target="fonts/Roboto-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g130307cba31_1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g130307cba31_1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 name="Shape 828"/>
        <p:cNvGrpSpPr/>
        <p:nvPr/>
      </p:nvGrpSpPr>
      <p:grpSpPr>
        <a:xfrm>
          <a:off x="0" y="0"/>
          <a:ext cx="0" cy="0"/>
          <a:chOff x="0" y="0"/>
          <a:chExt cx="0" cy="0"/>
        </a:xfrm>
      </p:grpSpPr>
      <p:sp>
        <p:nvSpPr>
          <p:cNvPr id="829" name="Google Shape;829;g11ce3b4cada_0_136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0" name="Google Shape;830;g11ce3b4cada_0_136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 name="Shape 863"/>
        <p:cNvGrpSpPr/>
        <p:nvPr/>
      </p:nvGrpSpPr>
      <p:grpSpPr>
        <a:xfrm>
          <a:off x="0" y="0"/>
          <a:ext cx="0" cy="0"/>
          <a:chOff x="0" y="0"/>
          <a:chExt cx="0" cy="0"/>
        </a:xfrm>
      </p:grpSpPr>
      <p:sp>
        <p:nvSpPr>
          <p:cNvPr id="864" name="Google Shape;864;g11ce3b4cada_0_137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5" name="Google Shape;865;g11ce3b4cada_0_137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 name="Shape 873"/>
        <p:cNvGrpSpPr/>
        <p:nvPr/>
      </p:nvGrpSpPr>
      <p:grpSpPr>
        <a:xfrm>
          <a:off x="0" y="0"/>
          <a:ext cx="0" cy="0"/>
          <a:chOff x="0" y="0"/>
          <a:chExt cx="0" cy="0"/>
        </a:xfrm>
      </p:grpSpPr>
      <p:sp>
        <p:nvSpPr>
          <p:cNvPr id="874" name="Google Shape;874;g11ce3b4cada_0_13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5" name="Google Shape;875;g11ce3b4cada_0_13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 name="Shape 902"/>
        <p:cNvGrpSpPr/>
        <p:nvPr/>
      </p:nvGrpSpPr>
      <p:grpSpPr>
        <a:xfrm>
          <a:off x="0" y="0"/>
          <a:ext cx="0" cy="0"/>
          <a:chOff x="0" y="0"/>
          <a:chExt cx="0" cy="0"/>
        </a:xfrm>
      </p:grpSpPr>
      <p:sp>
        <p:nvSpPr>
          <p:cNvPr id="903" name="Google Shape;903;g11ce3b4cada_0_13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4" name="Google Shape;904;g11ce3b4cada_0_13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 name="Shape 924"/>
        <p:cNvGrpSpPr/>
        <p:nvPr/>
      </p:nvGrpSpPr>
      <p:grpSpPr>
        <a:xfrm>
          <a:off x="0" y="0"/>
          <a:ext cx="0" cy="0"/>
          <a:chOff x="0" y="0"/>
          <a:chExt cx="0" cy="0"/>
        </a:xfrm>
      </p:grpSpPr>
      <p:sp>
        <p:nvSpPr>
          <p:cNvPr id="925" name="Google Shape;925;g130ebe01731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6" name="Google Shape;926;g130ebe01731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1" name="Shape 941"/>
        <p:cNvGrpSpPr/>
        <p:nvPr/>
      </p:nvGrpSpPr>
      <p:grpSpPr>
        <a:xfrm>
          <a:off x="0" y="0"/>
          <a:ext cx="0" cy="0"/>
          <a:chOff x="0" y="0"/>
          <a:chExt cx="0" cy="0"/>
        </a:xfrm>
      </p:grpSpPr>
      <p:sp>
        <p:nvSpPr>
          <p:cNvPr id="942" name="Google Shape;942;g11ce3b4cada_0_13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 name="Google Shape;943;g11ce3b4cada_0_13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5" name="Shape 1005"/>
        <p:cNvGrpSpPr/>
        <p:nvPr/>
      </p:nvGrpSpPr>
      <p:grpSpPr>
        <a:xfrm>
          <a:off x="0" y="0"/>
          <a:ext cx="0" cy="0"/>
          <a:chOff x="0" y="0"/>
          <a:chExt cx="0" cy="0"/>
        </a:xfrm>
      </p:grpSpPr>
      <p:sp>
        <p:nvSpPr>
          <p:cNvPr id="1006" name="Google Shape;1006;g11ce3b4cada_0_138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7" name="Google Shape;1007;g11ce3b4cada_0_138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 name="Shape 1018"/>
        <p:cNvGrpSpPr/>
        <p:nvPr/>
      </p:nvGrpSpPr>
      <p:grpSpPr>
        <a:xfrm>
          <a:off x="0" y="0"/>
          <a:ext cx="0" cy="0"/>
          <a:chOff x="0" y="0"/>
          <a:chExt cx="0" cy="0"/>
        </a:xfrm>
      </p:grpSpPr>
      <p:sp>
        <p:nvSpPr>
          <p:cNvPr id="1019" name="Google Shape;1019;g130ebe01731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0" name="Google Shape;1020;g130ebe01731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 name="Shape 1029"/>
        <p:cNvGrpSpPr/>
        <p:nvPr/>
      </p:nvGrpSpPr>
      <p:grpSpPr>
        <a:xfrm>
          <a:off x="0" y="0"/>
          <a:ext cx="0" cy="0"/>
          <a:chOff x="0" y="0"/>
          <a:chExt cx="0" cy="0"/>
        </a:xfrm>
      </p:grpSpPr>
      <p:sp>
        <p:nvSpPr>
          <p:cNvPr id="1030" name="Google Shape;1030;g130ebe01731_0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1" name="Google Shape;1031;g130ebe01731_0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 name="Shape 1069"/>
        <p:cNvGrpSpPr/>
        <p:nvPr/>
      </p:nvGrpSpPr>
      <p:grpSpPr>
        <a:xfrm>
          <a:off x="0" y="0"/>
          <a:ext cx="0" cy="0"/>
          <a:chOff x="0" y="0"/>
          <a:chExt cx="0" cy="0"/>
        </a:xfrm>
      </p:grpSpPr>
      <p:sp>
        <p:nvSpPr>
          <p:cNvPr id="1070" name="Google Shape;1070;g130ebe01731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1" name="Google Shape;1071;g130ebe01731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 name="Shape 460"/>
        <p:cNvGrpSpPr/>
        <p:nvPr/>
      </p:nvGrpSpPr>
      <p:grpSpPr>
        <a:xfrm>
          <a:off x="0" y="0"/>
          <a:ext cx="0" cy="0"/>
          <a:chOff x="0" y="0"/>
          <a:chExt cx="0" cy="0"/>
        </a:xfrm>
      </p:grpSpPr>
      <p:sp>
        <p:nvSpPr>
          <p:cNvPr id="461" name="Google Shape;461;g11ce3b4cada_0_13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 name="Google Shape;462;g11ce3b4cada_0_13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 name="Shape 1078"/>
        <p:cNvGrpSpPr/>
        <p:nvPr/>
      </p:nvGrpSpPr>
      <p:grpSpPr>
        <a:xfrm>
          <a:off x="0" y="0"/>
          <a:ext cx="0" cy="0"/>
          <a:chOff x="0" y="0"/>
          <a:chExt cx="0" cy="0"/>
        </a:xfrm>
      </p:grpSpPr>
      <p:sp>
        <p:nvSpPr>
          <p:cNvPr id="1079" name="Google Shape;1079;g130ebe01731_0_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0" name="Google Shape;1080;g130ebe01731_0_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 name="Shape 1097"/>
        <p:cNvGrpSpPr/>
        <p:nvPr/>
      </p:nvGrpSpPr>
      <p:grpSpPr>
        <a:xfrm>
          <a:off x="0" y="0"/>
          <a:ext cx="0" cy="0"/>
          <a:chOff x="0" y="0"/>
          <a:chExt cx="0" cy="0"/>
        </a:xfrm>
      </p:grpSpPr>
      <p:sp>
        <p:nvSpPr>
          <p:cNvPr id="1098" name="Google Shape;1098;g130ebe01731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9" name="Google Shape;1099;g130ebe01731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9" name="Shape 1119"/>
        <p:cNvGrpSpPr/>
        <p:nvPr/>
      </p:nvGrpSpPr>
      <p:grpSpPr>
        <a:xfrm>
          <a:off x="0" y="0"/>
          <a:ext cx="0" cy="0"/>
          <a:chOff x="0" y="0"/>
          <a:chExt cx="0" cy="0"/>
        </a:xfrm>
      </p:grpSpPr>
      <p:sp>
        <p:nvSpPr>
          <p:cNvPr id="1120" name="Google Shape;1120;g130ebe01731_0_2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1" name="Google Shape;1121;g130ebe01731_0_2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8" name="Shape 1258"/>
        <p:cNvGrpSpPr/>
        <p:nvPr/>
      </p:nvGrpSpPr>
      <p:grpSpPr>
        <a:xfrm>
          <a:off x="0" y="0"/>
          <a:ext cx="0" cy="0"/>
          <a:chOff x="0" y="0"/>
          <a:chExt cx="0" cy="0"/>
        </a:xfrm>
      </p:grpSpPr>
      <p:sp>
        <p:nvSpPr>
          <p:cNvPr id="1259" name="Google Shape;1259;g130ebe01731_0_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0" name="Google Shape;1260;g130ebe01731_0_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9" name="Shape 1309"/>
        <p:cNvGrpSpPr/>
        <p:nvPr/>
      </p:nvGrpSpPr>
      <p:grpSpPr>
        <a:xfrm>
          <a:off x="0" y="0"/>
          <a:ext cx="0" cy="0"/>
          <a:chOff x="0" y="0"/>
          <a:chExt cx="0" cy="0"/>
        </a:xfrm>
      </p:grpSpPr>
      <p:sp>
        <p:nvSpPr>
          <p:cNvPr id="1310" name="Google Shape;1310;g1325d47dedf_1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1" name="Google Shape;1311;g1325d47dedf_1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 name="Shape 1336"/>
        <p:cNvGrpSpPr/>
        <p:nvPr/>
      </p:nvGrpSpPr>
      <p:grpSpPr>
        <a:xfrm>
          <a:off x="0" y="0"/>
          <a:ext cx="0" cy="0"/>
          <a:chOff x="0" y="0"/>
          <a:chExt cx="0" cy="0"/>
        </a:xfrm>
      </p:grpSpPr>
      <p:sp>
        <p:nvSpPr>
          <p:cNvPr id="1337" name="Google Shape;1337;g130ebe01731_0_4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8" name="Google Shape;1338;g130ebe01731_0_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 name="Shape 1358"/>
        <p:cNvGrpSpPr/>
        <p:nvPr/>
      </p:nvGrpSpPr>
      <p:grpSpPr>
        <a:xfrm>
          <a:off x="0" y="0"/>
          <a:ext cx="0" cy="0"/>
          <a:chOff x="0" y="0"/>
          <a:chExt cx="0" cy="0"/>
        </a:xfrm>
      </p:grpSpPr>
      <p:sp>
        <p:nvSpPr>
          <p:cNvPr id="1359" name="Google Shape;1359;g130ebe01731_0_4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 name="Google Shape;1360;g130ebe01731_0_4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4" name="Shape 1384"/>
        <p:cNvGrpSpPr/>
        <p:nvPr/>
      </p:nvGrpSpPr>
      <p:grpSpPr>
        <a:xfrm>
          <a:off x="0" y="0"/>
          <a:ext cx="0" cy="0"/>
          <a:chOff x="0" y="0"/>
          <a:chExt cx="0" cy="0"/>
        </a:xfrm>
      </p:grpSpPr>
      <p:sp>
        <p:nvSpPr>
          <p:cNvPr id="1385" name="Google Shape;1385;g130ebe01731_0_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6" name="Google Shape;1386;g130ebe01731_0_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3" name="Shape 1463"/>
        <p:cNvGrpSpPr/>
        <p:nvPr/>
      </p:nvGrpSpPr>
      <p:grpSpPr>
        <a:xfrm>
          <a:off x="0" y="0"/>
          <a:ext cx="0" cy="0"/>
          <a:chOff x="0" y="0"/>
          <a:chExt cx="0" cy="0"/>
        </a:xfrm>
      </p:grpSpPr>
      <p:sp>
        <p:nvSpPr>
          <p:cNvPr id="1464" name="Google Shape;1464;g130ebe01731_0_5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5" name="Google Shape;1465;g130ebe01731_0_5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5" name="Shape 1515"/>
        <p:cNvGrpSpPr/>
        <p:nvPr/>
      </p:nvGrpSpPr>
      <p:grpSpPr>
        <a:xfrm>
          <a:off x="0" y="0"/>
          <a:ext cx="0" cy="0"/>
          <a:chOff x="0" y="0"/>
          <a:chExt cx="0" cy="0"/>
        </a:xfrm>
      </p:grpSpPr>
      <p:sp>
        <p:nvSpPr>
          <p:cNvPr id="1516" name="Google Shape;1516;g130ebe01731_0_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7" name="Google Shape;1517;g130ebe01731_0_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 name="Shape 474"/>
        <p:cNvGrpSpPr/>
        <p:nvPr/>
      </p:nvGrpSpPr>
      <p:grpSpPr>
        <a:xfrm>
          <a:off x="0" y="0"/>
          <a:ext cx="0" cy="0"/>
          <a:chOff x="0" y="0"/>
          <a:chExt cx="0" cy="0"/>
        </a:xfrm>
      </p:grpSpPr>
      <p:sp>
        <p:nvSpPr>
          <p:cNvPr id="475" name="Google Shape;475;g130307cba31_0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6" name="Google Shape;476;g130307cba31_0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1" name="Shape 1531"/>
        <p:cNvGrpSpPr/>
        <p:nvPr/>
      </p:nvGrpSpPr>
      <p:grpSpPr>
        <a:xfrm>
          <a:off x="0" y="0"/>
          <a:ext cx="0" cy="0"/>
          <a:chOff x="0" y="0"/>
          <a:chExt cx="0" cy="0"/>
        </a:xfrm>
      </p:grpSpPr>
      <p:sp>
        <p:nvSpPr>
          <p:cNvPr id="1532" name="Google Shape;1532;g130ebe01731_0_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3" name="Google Shape;1533;g130ebe01731_0_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3" name="Shape 1613"/>
        <p:cNvGrpSpPr/>
        <p:nvPr/>
      </p:nvGrpSpPr>
      <p:grpSpPr>
        <a:xfrm>
          <a:off x="0" y="0"/>
          <a:ext cx="0" cy="0"/>
          <a:chOff x="0" y="0"/>
          <a:chExt cx="0" cy="0"/>
        </a:xfrm>
      </p:grpSpPr>
      <p:sp>
        <p:nvSpPr>
          <p:cNvPr id="1614" name="Google Shape;1614;g130ebe01731_0_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5" name="Google Shape;1615;g130ebe01731_0_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2" name="Shape 1712"/>
        <p:cNvGrpSpPr/>
        <p:nvPr/>
      </p:nvGrpSpPr>
      <p:grpSpPr>
        <a:xfrm>
          <a:off x="0" y="0"/>
          <a:ext cx="0" cy="0"/>
          <a:chOff x="0" y="0"/>
          <a:chExt cx="0" cy="0"/>
        </a:xfrm>
      </p:grpSpPr>
      <p:sp>
        <p:nvSpPr>
          <p:cNvPr id="1713" name="Google Shape;1713;g11ce3b4cada_0_13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4" name="Google Shape;1714;g11ce3b4cada_0_13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5" name="Shape 1725"/>
        <p:cNvGrpSpPr/>
        <p:nvPr/>
      </p:nvGrpSpPr>
      <p:grpSpPr>
        <a:xfrm>
          <a:off x="0" y="0"/>
          <a:ext cx="0" cy="0"/>
          <a:chOff x="0" y="0"/>
          <a:chExt cx="0" cy="0"/>
        </a:xfrm>
      </p:grpSpPr>
      <p:sp>
        <p:nvSpPr>
          <p:cNvPr id="1726" name="Google Shape;1726;g11ce3b4cada_0_4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7" name="Google Shape;1727;g11ce3b4cada_0_4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2" name="Shape 1732"/>
        <p:cNvGrpSpPr/>
        <p:nvPr/>
      </p:nvGrpSpPr>
      <p:grpSpPr>
        <a:xfrm>
          <a:off x="0" y="0"/>
          <a:ext cx="0" cy="0"/>
          <a:chOff x="0" y="0"/>
          <a:chExt cx="0" cy="0"/>
        </a:xfrm>
      </p:grpSpPr>
      <p:sp>
        <p:nvSpPr>
          <p:cNvPr id="1733" name="Google Shape;1733;g11ce3b4cada_0_4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4" name="Google Shape;1734;g11ce3b4cada_0_4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9" name="Shape 1739"/>
        <p:cNvGrpSpPr/>
        <p:nvPr/>
      </p:nvGrpSpPr>
      <p:grpSpPr>
        <a:xfrm>
          <a:off x="0" y="0"/>
          <a:ext cx="0" cy="0"/>
          <a:chOff x="0" y="0"/>
          <a:chExt cx="0" cy="0"/>
        </a:xfrm>
      </p:grpSpPr>
      <p:sp>
        <p:nvSpPr>
          <p:cNvPr id="1740" name="Google Shape;1740;g11ce3b4cada_0_43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1" name="Google Shape;1741;g11ce3b4cada_0_43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4" name="Shape 1764"/>
        <p:cNvGrpSpPr/>
        <p:nvPr/>
      </p:nvGrpSpPr>
      <p:grpSpPr>
        <a:xfrm>
          <a:off x="0" y="0"/>
          <a:ext cx="0" cy="0"/>
          <a:chOff x="0" y="0"/>
          <a:chExt cx="0" cy="0"/>
        </a:xfrm>
      </p:grpSpPr>
      <p:sp>
        <p:nvSpPr>
          <p:cNvPr id="1765" name="Google Shape;1765;g11ce3b4cada_0_44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6" name="Google Shape;1766;g11ce3b4cada_0_44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0" name="Shape 1780"/>
        <p:cNvGrpSpPr/>
        <p:nvPr/>
      </p:nvGrpSpPr>
      <p:grpSpPr>
        <a:xfrm>
          <a:off x="0" y="0"/>
          <a:ext cx="0" cy="0"/>
          <a:chOff x="0" y="0"/>
          <a:chExt cx="0" cy="0"/>
        </a:xfrm>
      </p:grpSpPr>
      <p:sp>
        <p:nvSpPr>
          <p:cNvPr id="1781" name="Google Shape;1781;g11ce3b4cada_0_4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2" name="Google Shape;1782;g11ce3b4cada_0_4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9" name="Shape 2119"/>
        <p:cNvGrpSpPr/>
        <p:nvPr/>
      </p:nvGrpSpPr>
      <p:grpSpPr>
        <a:xfrm>
          <a:off x="0" y="0"/>
          <a:ext cx="0" cy="0"/>
          <a:chOff x="0" y="0"/>
          <a:chExt cx="0" cy="0"/>
        </a:xfrm>
      </p:grpSpPr>
      <p:sp>
        <p:nvSpPr>
          <p:cNvPr id="2120" name="Google Shape;2120;g11ce3b4cada_0_4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1" name="Google Shape;2121;g11ce3b4cada_0_4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0" name="Shape 4320"/>
        <p:cNvGrpSpPr/>
        <p:nvPr/>
      </p:nvGrpSpPr>
      <p:grpSpPr>
        <a:xfrm>
          <a:off x="0" y="0"/>
          <a:ext cx="0" cy="0"/>
          <a:chOff x="0" y="0"/>
          <a:chExt cx="0" cy="0"/>
        </a:xfrm>
      </p:grpSpPr>
      <p:sp>
        <p:nvSpPr>
          <p:cNvPr id="4321" name="Google Shape;4321;g11ce3b4cada_0_69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2" name="Google Shape;4322;g11ce3b4cada_0_6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 name="Shape 499"/>
        <p:cNvGrpSpPr/>
        <p:nvPr/>
      </p:nvGrpSpPr>
      <p:grpSpPr>
        <a:xfrm>
          <a:off x="0" y="0"/>
          <a:ext cx="0" cy="0"/>
          <a:chOff x="0" y="0"/>
          <a:chExt cx="0" cy="0"/>
        </a:xfrm>
      </p:grpSpPr>
      <p:sp>
        <p:nvSpPr>
          <p:cNvPr id="500" name="Google Shape;500;g130307cba31_1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 name="Google Shape;501;g130307cba31_1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9" name="Shape 4739"/>
        <p:cNvGrpSpPr/>
        <p:nvPr/>
      </p:nvGrpSpPr>
      <p:grpSpPr>
        <a:xfrm>
          <a:off x="0" y="0"/>
          <a:ext cx="0" cy="0"/>
          <a:chOff x="0" y="0"/>
          <a:chExt cx="0" cy="0"/>
        </a:xfrm>
      </p:grpSpPr>
      <p:sp>
        <p:nvSpPr>
          <p:cNvPr id="4740" name="Google Shape;4740;g11ce3b4cada_0_73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1" name="Google Shape;4741;g11ce3b4cada_0_73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9" name="Shape 4909"/>
        <p:cNvGrpSpPr/>
        <p:nvPr/>
      </p:nvGrpSpPr>
      <p:grpSpPr>
        <a:xfrm>
          <a:off x="0" y="0"/>
          <a:ext cx="0" cy="0"/>
          <a:chOff x="0" y="0"/>
          <a:chExt cx="0" cy="0"/>
        </a:xfrm>
      </p:grpSpPr>
      <p:sp>
        <p:nvSpPr>
          <p:cNvPr id="4910" name="Google Shape;4910;g11ce3b4cada_0_7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1" name="Google Shape;4911;g11ce3b4cada_0_7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4" name="Shape 5314"/>
        <p:cNvGrpSpPr/>
        <p:nvPr/>
      </p:nvGrpSpPr>
      <p:grpSpPr>
        <a:xfrm>
          <a:off x="0" y="0"/>
          <a:ext cx="0" cy="0"/>
          <a:chOff x="0" y="0"/>
          <a:chExt cx="0" cy="0"/>
        </a:xfrm>
      </p:grpSpPr>
      <p:sp>
        <p:nvSpPr>
          <p:cNvPr id="5315" name="Google Shape;5315;g11ce3b4cada_0_79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6" name="Google Shape;5316;g11ce3b4cada_0_79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4" name="Shape 5694"/>
        <p:cNvGrpSpPr/>
        <p:nvPr/>
      </p:nvGrpSpPr>
      <p:grpSpPr>
        <a:xfrm>
          <a:off x="0" y="0"/>
          <a:ext cx="0" cy="0"/>
          <a:chOff x="0" y="0"/>
          <a:chExt cx="0" cy="0"/>
        </a:xfrm>
      </p:grpSpPr>
      <p:sp>
        <p:nvSpPr>
          <p:cNvPr id="5695" name="Google Shape;5695;g11ce3b4cada_0_8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6" name="Google Shape;5696;g11ce3b4cada_0_8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08" name="Shape 6108"/>
        <p:cNvGrpSpPr/>
        <p:nvPr/>
      </p:nvGrpSpPr>
      <p:grpSpPr>
        <a:xfrm>
          <a:off x="0" y="0"/>
          <a:ext cx="0" cy="0"/>
          <a:chOff x="0" y="0"/>
          <a:chExt cx="0" cy="0"/>
        </a:xfrm>
      </p:grpSpPr>
      <p:sp>
        <p:nvSpPr>
          <p:cNvPr id="6109" name="Google Shape;6109;g11ce3b4cada_0_8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10" name="Google Shape;6110;g11ce3b4cada_0_8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69" name="Shape 6469"/>
        <p:cNvGrpSpPr/>
        <p:nvPr/>
      </p:nvGrpSpPr>
      <p:grpSpPr>
        <a:xfrm>
          <a:off x="0" y="0"/>
          <a:ext cx="0" cy="0"/>
          <a:chOff x="0" y="0"/>
          <a:chExt cx="0" cy="0"/>
        </a:xfrm>
      </p:grpSpPr>
      <p:sp>
        <p:nvSpPr>
          <p:cNvPr id="6470" name="Google Shape;6470;g11ce3b4cada_0_9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71" name="Google Shape;6471;g11ce3b4cada_0_9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9" name="Shape 6979"/>
        <p:cNvGrpSpPr/>
        <p:nvPr/>
      </p:nvGrpSpPr>
      <p:grpSpPr>
        <a:xfrm>
          <a:off x="0" y="0"/>
          <a:ext cx="0" cy="0"/>
          <a:chOff x="0" y="0"/>
          <a:chExt cx="0" cy="0"/>
        </a:xfrm>
      </p:grpSpPr>
      <p:sp>
        <p:nvSpPr>
          <p:cNvPr id="6980" name="Google Shape;6980;g11ce3b4cada_0_9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81" name="Google Shape;6981;g11ce3b4cada_0_9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9" name="Shape 7599"/>
        <p:cNvGrpSpPr/>
        <p:nvPr/>
      </p:nvGrpSpPr>
      <p:grpSpPr>
        <a:xfrm>
          <a:off x="0" y="0"/>
          <a:ext cx="0" cy="0"/>
          <a:chOff x="0" y="0"/>
          <a:chExt cx="0" cy="0"/>
        </a:xfrm>
      </p:grpSpPr>
      <p:sp>
        <p:nvSpPr>
          <p:cNvPr id="7600" name="Google Shape;7600;g11ce3b4cada_0_10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01" name="Google Shape;7601;g11ce3b4cada_0_10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3" name="Shape 8193"/>
        <p:cNvGrpSpPr/>
        <p:nvPr/>
      </p:nvGrpSpPr>
      <p:grpSpPr>
        <a:xfrm>
          <a:off x="0" y="0"/>
          <a:ext cx="0" cy="0"/>
          <a:chOff x="0" y="0"/>
          <a:chExt cx="0" cy="0"/>
        </a:xfrm>
      </p:grpSpPr>
      <p:sp>
        <p:nvSpPr>
          <p:cNvPr id="8194" name="Google Shape;8194;g11ce3b4cada_0_10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5" name="Google Shape;8195;g11ce3b4cada_0_10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4" name="Shape 8514"/>
        <p:cNvGrpSpPr/>
        <p:nvPr/>
      </p:nvGrpSpPr>
      <p:grpSpPr>
        <a:xfrm>
          <a:off x="0" y="0"/>
          <a:ext cx="0" cy="0"/>
          <a:chOff x="0" y="0"/>
          <a:chExt cx="0" cy="0"/>
        </a:xfrm>
      </p:grpSpPr>
      <p:sp>
        <p:nvSpPr>
          <p:cNvPr id="8515" name="Google Shape;8515;g11ce3b4cada_0_11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6" name="Google Shape;8516;g11ce3b4cada_0_11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g130307cba31_0_4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 name="Google Shape;552;g130307cba31_0_4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2" name="Shape 8822"/>
        <p:cNvGrpSpPr/>
        <p:nvPr/>
      </p:nvGrpSpPr>
      <p:grpSpPr>
        <a:xfrm>
          <a:off x="0" y="0"/>
          <a:ext cx="0" cy="0"/>
          <a:chOff x="0" y="0"/>
          <a:chExt cx="0" cy="0"/>
        </a:xfrm>
      </p:grpSpPr>
      <p:sp>
        <p:nvSpPr>
          <p:cNvPr id="8823" name="Google Shape;8823;g11ce3b4cada_0_130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24" name="Google Shape;8824;g11ce3b4cada_0_130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 name="Shape 596"/>
        <p:cNvGrpSpPr/>
        <p:nvPr/>
      </p:nvGrpSpPr>
      <p:grpSpPr>
        <a:xfrm>
          <a:off x="0" y="0"/>
          <a:ext cx="0" cy="0"/>
          <a:chOff x="0" y="0"/>
          <a:chExt cx="0" cy="0"/>
        </a:xfrm>
      </p:grpSpPr>
      <p:sp>
        <p:nvSpPr>
          <p:cNvPr id="597" name="Google Shape;597;g130307cba31_0_5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 name="Google Shape;598;g130307cba31_0_5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 name="Shape 652"/>
        <p:cNvGrpSpPr/>
        <p:nvPr/>
      </p:nvGrpSpPr>
      <p:grpSpPr>
        <a:xfrm>
          <a:off x="0" y="0"/>
          <a:ext cx="0" cy="0"/>
          <a:chOff x="0" y="0"/>
          <a:chExt cx="0" cy="0"/>
        </a:xfrm>
      </p:grpSpPr>
      <p:sp>
        <p:nvSpPr>
          <p:cNvPr id="653" name="Google Shape;653;g11ce3b4cada_0_13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4" name="Google Shape;654;g11ce3b4cada_0_13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 name="Shape 715"/>
        <p:cNvGrpSpPr/>
        <p:nvPr/>
      </p:nvGrpSpPr>
      <p:grpSpPr>
        <a:xfrm>
          <a:off x="0" y="0"/>
          <a:ext cx="0" cy="0"/>
          <a:chOff x="0" y="0"/>
          <a:chExt cx="0" cy="0"/>
        </a:xfrm>
      </p:grpSpPr>
      <p:sp>
        <p:nvSpPr>
          <p:cNvPr id="716" name="Google Shape;716;g11ce3b4cada_0_135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7" name="Google Shape;717;g11ce3b4cada_0_135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 name="Shape 759"/>
        <p:cNvGrpSpPr/>
        <p:nvPr/>
      </p:nvGrpSpPr>
      <p:grpSpPr>
        <a:xfrm>
          <a:off x="0" y="0"/>
          <a:ext cx="0" cy="0"/>
          <a:chOff x="0" y="0"/>
          <a:chExt cx="0" cy="0"/>
        </a:xfrm>
      </p:grpSpPr>
      <p:sp>
        <p:nvSpPr>
          <p:cNvPr id="760" name="Google Shape;760;g11ce3b4cada_0_13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1" name="Google Shape;761;g11ce3b4cada_0_13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3225" y="1059288"/>
            <a:ext cx="4923900" cy="2514300"/>
          </a:xfrm>
          <a:prstGeom prst="rect">
            <a:avLst/>
          </a:prstGeom>
        </p:spPr>
        <p:txBody>
          <a:bodyPr anchorCtr="0" anchor="t" bIns="91425" lIns="91425" spcFirstLastPara="1" rIns="91425" wrap="square" tIns="91425">
            <a:noAutofit/>
          </a:bodyPr>
          <a:lstStyle>
            <a:lvl1pPr lvl="0">
              <a:spcBef>
                <a:spcPts val="0"/>
              </a:spcBef>
              <a:spcAft>
                <a:spcPts val="0"/>
              </a:spcAft>
              <a:buSzPts val="5200"/>
              <a:buNone/>
              <a:defRPr sz="505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13225" y="3629725"/>
            <a:ext cx="2937900" cy="6459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cxnSp>
        <p:nvCxnSpPr>
          <p:cNvPr id="11" name="Google Shape;11;p2"/>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12" name="Google Shape;12;p2"/>
          <p:cNvSpPr/>
          <p:nvPr/>
        </p:nvSpPr>
        <p:spPr>
          <a:xfrm>
            <a:off x="8402850" y="93557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7750" y="576075"/>
            <a:ext cx="26163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 name="Google Shape;14;p2"/>
          <p:cNvGrpSpPr/>
          <p:nvPr/>
        </p:nvGrpSpPr>
        <p:grpSpPr>
          <a:xfrm>
            <a:off x="6399325" y="315200"/>
            <a:ext cx="819900" cy="819900"/>
            <a:chOff x="6399325" y="315200"/>
            <a:chExt cx="819900" cy="819900"/>
          </a:xfrm>
        </p:grpSpPr>
        <p:sp>
          <p:nvSpPr>
            <p:cNvPr id="15" name="Google Shape;15;p2"/>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 name="Google Shape;17;p2"/>
          <p:cNvGrpSpPr/>
          <p:nvPr/>
        </p:nvGrpSpPr>
        <p:grpSpPr>
          <a:xfrm>
            <a:off x="5711100" y="1243375"/>
            <a:ext cx="3432954" cy="3323025"/>
            <a:chOff x="3954750" y="1890125"/>
            <a:chExt cx="3432954" cy="3323025"/>
          </a:xfrm>
        </p:grpSpPr>
        <p:sp>
          <p:nvSpPr>
            <p:cNvPr id="18" name="Google Shape;18;p2"/>
            <p:cNvSpPr/>
            <p:nvPr/>
          </p:nvSpPr>
          <p:spPr>
            <a:xfrm>
              <a:off x="3954750" y="1950925"/>
              <a:ext cx="3258450" cy="3262225"/>
            </a:xfrm>
            <a:custGeom>
              <a:rect b="b" l="l" r="r" t="t"/>
              <a:pathLst>
                <a:path extrusionOk="0" h="130489" w="130338">
                  <a:moveTo>
                    <a:pt x="65321" y="1"/>
                  </a:moveTo>
                  <a:cubicBezTo>
                    <a:pt x="64227" y="1"/>
                    <a:pt x="63071" y="31"/>
                    <a:pt x="61977" y="61"/>
                  </a:cubicBezTo>
                  <a:cubicBezTo>
                    <a:pt x="61400" y="92"/>
                    <a:pt x="60883" y="153"/>
                    <a:pt x="60305" y="183"/>
                  </a:cubicBezTo>
                  <a:cubicBezTo>
                    <a:pt x="58087" y="365"/>
                    <a:pt x="55898" y="639"/>
                    <a:pt x="53770" y="1004"/>
                  </a:cubicBezTo>
                  <a:cubicBezTo>
                    <a:pt x="53223" y="1095"/>
                    <a:pt x="52707" y="1216"/>
                    <a:pt x="52159" y="1308"/>
                  </a:cubicBezTo>
                  <a:cubicBezTo>
                    <a:pt x="51916" y="1368"/>
                    <a:pt x="51643" y="1399"/>
                    <a:pt x="51369" y="1460"/>
                  </a:cubicBezTo>
                  <a:cubicBezTo>
                    <a:pt x="50883" y="1581"/>
                    <a:pt x="50336" y="1733"/>
                    <a:pt x="49819" y="1855"/>
                  </a:cubicBezTo>
                  <a:cubicBezTo>
                    <a:pt x="49059" y="2037"/>
                    <a:pt x="48330" y="2219"/>
                    <a:pt x="47570" y="2463"/>
                  </a:cubicBezTo>
                  <a:cubicBezTo>
                    <a:pt x="47266" y="2584"/>
                    <a:pt x="46992" y="2645"/>
                    <a:pt x="46688" y="2736"/>
                  </a:cubicBezTo>
                  <a:cubicBezTo>
                    <a:pt x="46445" y="2797"/>
                    <a:pt x="46202" y="2888"/>
                    <a:pt x="45928" y="2949"/>
                  </a:cubicBezTo>
                  <a:cubicBezTo>
                    <a:pt x="45898" y="2949"/>
                    <a:pt x="45868" y="2979"/>
                    <a:pt x="45837" y="2979"/>
                  </a:cubicBezTo>
                  <a:lnTo>
                    <a:pt x="43770" y="3678"/>
                  </a:lnTo>
                  <a:cubicBezTo>
                    <a:pt x="43740" y="3678"/>
                    <a:pt x="43709" y="3709"/>
                    <a:pt x="43649" y="3709"/>
                  </a:cubicBezTo>
                  <a:cubicBezTo>
                    <a:pt x="43405" y="3800"/>
                    <a:pt x="43162" y="3891"/>
                    <a:pt x="42889" y="3982"/>
                  </a:cubicBezTo>
                  <a:cubicBezTo>
                    <a:pt x="42706" y="4043"/>
                    <a:pt x="42554" y="4104"/>
                    <a:pt x="42402" y="4165"/>
                  </a:cubicBezTo>
                  <a:lnTo>
                    <a:pt x="42402" y="35959"/>
                  </a:lnTo>
                  <a:lnTo>
                    <a:pt x="25107" y="35959"/>
                  </a:lnTo>
                  <a:lnTo>
                    <a:pt x="25107" y="13891"/>
                  </a:lnTo>
                  <a:cubicBezTo>
                    <a:pt x="25077" y="13891"/>
                    <a:pt x="25077" y="13922"/>
                    <a:pt x="25046" y="13922"/>
                  </a:cubicBezTo>
                  <a:lnTo>
                    <a:pt x="23223" y="15411"/>
                  </a:lnTo>
                  <a:cubicBezTo>
                    <a:pt x="22980" y="15563"/>
                    <a:pt x="22767" y="15745"/>
                    <a:pt x="22584" y="15958"/>
                  </a:cubicBezTo>
                  <a:cubicBezTo>
                    <a:pt x="21399" y="16931"/>
                    <a:pt x="20244" y="17995"/>
                    <a:pt x="19150" y="19089"/>
                  </a:cubicBezTo>
                  <a:cubicBezTo>
                    <a:pt x="18785" y="19454"/>
                    <a:pt x="18420" y="19818"/>
                    <a:pt x="18055" y="20214"/>
                  </a:cubicBezTo>
                  <a:cubicBezTo>
                    <a:pt x="17873" y="20396"/>
                    <a:pt x="17721" y="20578"/>
                    <a:pt x="17508" y="20761"/>
                  </a:cubicBezTo>
                  <a:cubicBezTo>
                    <a:pt x="17326" y="20974"/>
                    <a:pt x="17174" y="21156"/>
                    <a:pt x="16992" y="21338"/>
                  </a:cubicBezTo>
                  <a:cubicBezTo>
                    <a:pt x="16657" y="21733"/>
                    <a:pt x="16292" y="22129"/>
                    <a:pt x="15958" y="22524"/>
                  </a:cubicBezTo>
                  <a:cubicBezTo>
                    <a:pt x="15806" y="22736"/>
                    <a:pt x="15624" y="22949"/>
                    <a:pt x="15472" y="23132"/>
                  </a:cubicBezTo>
                  <a:cubicBezTo>
                    <a:pt x="15137" y="23557"/>
                    <a:pt x="14833" y="23922"/>
                    <a:pt x="14469" y="24347"/>
                  </a:cubicBezTo>
                  <a:cubicBezTo>
                    <a:pt x="13982" y="24925"/>
                    <a:pt x="13526" y="25533"/>
                    <a:pt x="13071" y="26141"/>
                  </a:cubicBezTo>
                  <a:cubicBezTo>
                    <a:pt x="13071" y="26171"/>
                    <a:pt x="13040" y="26171"/>
                    <a:pt x="13040" y="26202"/>
                  </a:cubicBezTo>
                  <a:cubicBezTo>
                    <a:pt x="12098" y="27448"/>
                    <a:pt x="11186" y="28755"/>
                    <a:pt x="10335" y="30092"/>
                  </a:cubicBezTo>
                  <a:cubicBezTo>
                    <a:pt x="9757" y="30943"/>
                    <a:pt x="9241" y="31855"/>
                    <a:pt x="8694" y="32767"/>
                  </a:cubicBezTo>
                  <a:cubicBezTo>
                    <a:pt x="8450" y="33223"/>
                    <a:pt x="8207" y="33679"/>
                    <a:pt x="7934" y="34135"/>
                  </a:cubicBezTo>
                  <a:cubicBezTo>
                    <a:pt x="7782" y="34378"/>
                    <a:pt x="7691" y="34591"/>
                    <a:pt x="7569" y="34834"/>
                  </a:cubicBezTo>
                  <a:cubicBezTo>
                    <a:pt x="7417" y="35047"/>
                    <a:pt x="7295" y="35290"/>
                    <a:pt x="7174" y="35503"/>
                  </a:cubicBezTo>
                  <a:cubicBezTo>
                    <a:pt x="6931" y="35959"/>
                    <a:pt x="6687" y="36475"/>
                    <a:pt x="6475" y="36931"/>
                  </a:cubicBezTo>
                  <a:cubicBezTo>
                    <a:pt x="3465" y="43102"/>
                    <a:pt x="1459" y="49849"/>
                    <a:pt x="548" y="56901"/>
                  </a:cubicBezTo>
                  <a:cubicBezTo>
                    <a:pt x="487" y="57205"/>
                    <a:pt x="456" y="57479"/>
                    <a:pt x="426" y="57752"/>
                  </a:cubicBezTo>
                  <a:cubicBezTo>
                    <a:pt x="335" y="58542"/>
                    <a:pt x="274" y="59363"/>
                    <a:pt x="183" y="60214"/>
                  </a:cubicBezTo>
                  <a:cubicBezTo>
                    <a:pt x="152" y="60792"/>
                    <a:pt x="122" y="61308"/>
                    <a:pt x="92" y="61886"/>
                  </a:cubicBezTo>
                  <a:cubicBezTo>
                    <a:pt x="31" y="62707"/>
                    <a:pt x="0" y="63558"/>
                    <a:pt x="0" y="64378"/>
                  </a:cubicBezTo>
                  <a:lnTo>
                    <a:pt x="0" y="65229"/>
                  </a:lnTo>
                  <a:cubicBezTo>
                    <a:pt x="0" y="66324"/>
                    <a:pt x="31" y="67479"/>
                    <a:pt x="92" y="68573"/>
                  </a:cubicBezTo>
                  <a:cubicBezTo>
                    <a:pt x="274" y="71643"/>
                    <a:pt x="608" y="74652"/>
                    <a:pt x="1186" y="77570"/>
                  </a:cubicBezTo>
                  <a:cubicBezTo>
                    <a:pt x="1216" y="77600"/>
                    <a:pt x="1216" y="77661"/>
                    <a:pt x="1216" y="77692"/>
                  </a:cubicBezTo>
                  <a:lnTo>
                    <a:pt x="1915" y="80762"/>
                  </a:lnTo>
                  <a:cubicBezTo>
                    <a:pt x="2098" y="81522"/>
                    <a:pt x="2280" y="82312"/>
                    <a:pt x="2523" y="83072"/>
                  </a:cubicBezTo>
                  <a:cubicBezTo>
                    <a:pt x="2584" y="83315"/>
                    <a:pt x="2675" y="83588"/>
                    <a:pt x="2736" y="83832"/>
                  </a:cubicBezTo>
                  <a:cubicBezTo>
                    <a:pt x="2736" y="83892"/>
                    <a:pt x="2766" y="83923"/>
                    <a:pt x="2766" y="83953"/>
                  </a:cubicBezTo>
                  <a:cubicBezTo>
                    <a:pt x="2979" y="84652"/>
                    <a:pt x="3192" y="85321"/>
                    <a:pt x="3435" y="86020"/>
                  </a:cubicBezTo>
                  <a:cubicBezTo>
                    <a:pt x="3435" y="86081"/>
                    <a:pt x="3435" y="86111"/>
                    <a:pt x="3465" y="86172"/>
                  </a:cubicBezTo>
                  <a:cubicBezTo>
                    <a:pt x="3526" y="86415"/>
                    <a:pt x="3648" y="86658"/>
                    <a:pt x="3739" y="86932"/>
                  </a:cubicBezTo>
                  <a:cubicBezTo>
                    <a:pt x="3800" y="87175"/>
                    <a:pt x="3921" y="87418"/>
                    <a:pt x="3982" y="87692"/>
                  </a:cubicBezTo>
                  <a:cubicBezTo>
                    <a:pt x="4073" y="87874"/>
                    <a:pt x="4134" y="88087"/>
                    <a:pt x="4225" y="88330"/>
                  </a:cubicBezTo>
                  <a:cubicBezTo>
                    <a:pt x="4286" y="88634"/>
                    <a:pt x="4408" y="88908"/>
                    <a:pt x="4529" y="89151"/>
                  </a:cubicBezTo>
                  <a:cubicBezTo>
                    <a:pt x="4590" y="89394"/>
                    <a:pt x="4712" y="89576"/>
                    <a:pt x="4803" y="89820"/>
                  </a:cubicBezTo>
                  <a:cubicBezTo>
                    <a:pt x="4985" y="90336"/>
                    <a:pt x="5198" y="90823"/>
                    <a:pt x="5441" y="91370"/>
                  </a:cubicBezTo>
                  <a:cubicBezTo>
                    <a:pt x="5624" y="91856"/>
                    <a:pt x="5867" y="92312"/>
                    <a:pt x="6080" y="92798"/>
                  </a:cubicBezTo>
                  <a:cubicBezTo>
                    <a:pt x="6201" y="93072"/>
                    <a:pt x="6323" y="93315"/>
                    <a:pt x="6414" y="93528"/>
                  </a:cubicBezTo>
                  <a:cubicBezTo>
                    <a:pt x="6535" y="93801"/>
                    <a:pt x="6657" y="94014"/>
                    <a:pt x="6779" y="94257"/>
                  </a:cubicBezTo>
                  <a:cubicBezTo>
                    <a:pt x="6839" y="94409"/>
                    <a:pt x="6931" y="94592"/>
                    <a:pt x="6991" y="94744"/>
                  </a:cubicBezTo>
                  <a:lnTo>
                    <a:pt x="7447" y="95655"/>
                  </a:lnTo>
                  <a:cubicBezTo>
                    <a:pt x="7569" y="95929"/>
                    <a:pt x="7721" y="96203"/>
                    <a:pt x="7873" y="96446"/>
                  </a:cubicBezTo>
                  <a:cubicBezTo>
                    <a:pt x="8086" y="96841"/>
                    <a:pt x="8298" y="97206"/>
                    <a:pt x="8511" y="97601"/>
                  </a:cubicBezTo>
                  <a:cubicBezTo>
                    <a:pt x="8815" y="98118"/>
                    <a:pt x="9119" y="98665"/>
                    <a:pt x="9423" y="99151"/>
                  </a:cubicBezTo>
                  <a:cubicBezTo>
                    <a:pt x="9545" y="99303"/>
                    <a:pt x="9605" y="99485"/>
                    <a:pt x="9727" y="99637"/>
                  </a:cubicBezTo>
                  <a:cubicBezTo>
                    <a:pt x="9879" y="99880"/>
                    <a:pt x="10061" y="100154"/>
                    <a:pt x="10213" y="100397"/>
                  </a:cubicBezTo>
                  <a:cubicBezTo>
                    <a:pt x="10335" y="100640"/>
                    <a:pt x="10487" y="100823"/>
                    <a:pt x="10639" y="101066"/>
                  </a:cubicBezTo>
                  <a:cubicBezTo>
                    <a:pt x="10912" y="101522"/>
                    <a:pt x="11216" y="101978"/>
                    <a:pt x="11520" y="102373"/>
                  </a:cubicBezTo>
                  <a:lnTo>
                    <a:pt x="12432" y="103649"/>
                  </a:lnTo>
                  <a:cubicBezTo>
                    <a:pt x="12584" y="103801"/>
                    <a:pt x="12706" y="103984"/>
                    <a:pt x="12858" y="104166"/>
                  </a:cubicBezTo>
                  <a:cubicBezTo>
                    <a:pt x="13010" y="104440"/>
                    <a:pt x="13192" y="104653"/>
                    <a:pt x="13374" y="104896"/>
                  </a:cubicBezTo>
                  <a:cubicBezTo>
                    <a:pt x="13496" y="105078"/>
                    <a:pt x="13648" y="105260"/>
                    <a:pt x="13800" y="105473"/>
                  </a:cubicBezTo>
                  <a:cubicBezTo>
                    <a:pt x="13830" y="105534"/>
                    <a:pt x="13922" y="105625"/>
                    <a:pt x="13952" y="105656"/>
                  </a:cubicBezTo>
                  <a:cubicBezTo>
                    <a:pt x="14256" y="106020"/>
                    <a:pt x="14560" y="106385"/>
                    <a:pt x="14864" y="106750"/>
                  </a:cubicBezTo>
                  <a:cubicBezTo>
                    <a:pt x="15046" y="106932"/>
                    <a:pt x="15198" y="107145"/>
                    <a:pt x="15350" y="107327"/>
                  </a:cubicBezTo>
                  <a:cubicBezTo>
                    <a:pt x="27326" y="121492"/>
                    <a:pt x="45229" y="130489"/>
                    <a:pt x="65199" y="130489"/>
                  </a:cubicBezTo>
                  <a:cubicBezTo>
                    <a:pt x="85200" y="130489"/>
                    <a:pt x="103072" y="121492"/>
                    <a:pt x="115048" y="107327"/>
                  </a:cubicBezTo>
                  <a:cubicBezTo>
                    <a:pt x="115231" y="107145"/>
                    <a:pt x="115382" y="106932"/>
                    <a:pt x="115534" y="106750"/>
                  </a:cubicBezTo>
                  <a:cubicBezTo>
                    <a:pt x="115899" y="106324"/>
                    <a:pt x="116203" y="105960"/>
                    <a:pt x="116538" y="105534"/>
                  </a:cubicBezTo>
                  <a:cubicBezTo>
                    <a:pt x="116811" y="105200"/>
                    <a:pt x="117115" y="104805"/>
                    <a:pt x="117358" y="104440"/>
                  </a:cubicBezTo>
                  <a:cubicBezTo>
                    <a:pt x="117449" y="104349"/>
                    <a:pt x="117480" y="104318"/>
                    <a:pt x="117510" y="104257"/>
                  </a:cubicBezTo>
                  <a:cubicBezTo>
                    <a:pt x="117662" y="104045"/>
                    <a:pt x="117784" y="103862"/>
                    <a:pt x="117936" y="103680"/>
                  </a:cubicBezTo>
                  <a:lnTo>
                    <a:pt x="118848" y="102434"/>
                  </a:lnTo>
                  <a:cubicBezTo>
                    <a:pt x="119152" y="101978"/>
                    <a:pt x="119425" y="101552"/>
                    <a:pt x="119729" y="101096"/>
                  </a:cubicBezTo>
                  <a:cubicBezTo>
                    <a:pt x="119851" y="100914"/>
                    <a:pt x="120003" y="100671"/>
                    <a:pt x="120155" y="100458"/>
                  </a:cubicBezTo>
                  <a:cubicBezTo>
                    <a:pt x="120307" y="100215"/>
                    <a:pt x="120398" y="100002"/>
                    <a:pt x="120550" y="99759"/>
                  </a:cubicBezTo>
                  <a:cubicBezTo>
                    <a:pt x="120702" y="99546"/>
                    <a:pt x="120823" y="99303"/>
                    <a:pt x="120975" y="99090"/>
                  </a:cubicBezTo>
                  <a:cubicBezTo>
                    <a:pt x="121127" y="98847"/>
                    <a:pt x="121279" y="98634"/>
                    <a:pt x="121401" y="98391"/>
                  </a:cubicBezTo>
                  <a:cubicBezTo>
                    <a:pt x="121522" y="98178"/>
                    <a:pt x="121674" y="97935"/>
                    <a:pt x="121766" y="97722"/>
                  </a:cubicBezTo>
                  <a:cubicBezTo>
                    <a:pt x="122039" y="97297"/>
                    <a:pt x="122282" y="96871"/>
                    <a:pt x="122495" y="96446"/>
                  </a:cubicBezTo>
                  <a:cubicBezTo>
                    <a:pt x="122617" y="96172"/>
                    <a:pt x="122769" y="95929"/>
                    <a:pt x="122921" y="95655"/>
                  </a:cubicBezTo>
                  <a:lnTo>
                    <a:pt x="123377" y="94744"/>
                  </a:lnTo>
                  <a:cubicBezTo>
                    <a:pt x="123437" y="94592"/>
                    <a:pt x="123529" y="94409"/>
                    <a:pt x="123589" y="94257"/>
                  </a:cubicBezTo>
                  <a:cubicBezTo>
                    <a:pt x="123711" y="93984"/>
                    <a:pt x="123832" y="93771"/>
                    <a:pt x="123954" y="93528"/>
                  </a:cubicBezTo>
                  <a:cubicBezTo>
                    <a:pt x="124045" y="93254"/>
                    <a:pt x="124167" y="93041"/>
                    <a:pt x="124288" y="92798"/>
                  </a:cubicBezTo>
                  <a:cubicBezTo>
                    <a:pt x="124501" y="92342"/>
                    <a:pt x="124714" y="91856"/>
                    <a:pt x="124927" y="91370"/>
                  </a:cubicBezTo>
                  <a:cubicBezTo>
                    <a:pt x="125170" y="90883"/>
                    <a:pt x="125383" y="90336"/>
                    <a:pt x="125565" y="89820"/>
                  </a:cubicBezTo>
                  <a:cubicBezTo>
                    <a:pt x="125687" y="89576"/>
                    <a:pt x="125778" y="89364"/>
                    <a:pt x="125839" y="89151"/>
                  </a:cubicBezTo>
                  <a:cubicBezTo>
                    <a:pt x="125960" y="88908"/>
                    <a:pt x="126021" y="88604"/>
                    <a:pt x="126143" y="88330"/>
                  </a:cubicBezTo>
                  <a:cubicBezTo>
                    <a:pt x="126234" y="88148"/>
                    <a:pt x="126295" y="87905"/>
                    <a:pt x="126386" y="87692"/>
                  </a:cubicBezTo>
                  <a:cubicBezTo>
                    <a:pt x="126447" y="87418"/>
                    <a:pt x="126568" y="87175"/>
                    <a:pt x="126629" y="86932"/>
                  </a:cubicBezTo>
                  <a:cubicBezTo>
                    <a:pt x="126994" y="85959"/>
                    <a:pt x="127298" y="84987"/>
                    <a:pt x="127602" y="83984"/>
                  </a:cubicBezTo>
                  <a:cubicBezTo>
                    <a:pt x="127632" y="83953"/>
                    <a:pt x="127632" y="83923"/>
                    <a:pt x="127632" y="83892"/>
                  </a:cubicBezTo>
                  <a:cubicBezTo>
                    <a:pt x="127723" y="83649"/>
                    <a:pt x="127784" y="83376"/>
                    <a:pt x="127875" y="83132"/>
                  </a:cubicBezTo>
                  <a:cubicBezTo>
                    <a:pt x="129182" y="78452"/>
                    <a:pt x="129972" y="73619"/>
                    <a:pt x="130246" y="68603"/>
                  </a:cubicBezTo>
                  <a:cubicBezTo>
                    <a:pt x="130307" y="67509"/>
                    <a:pt x="130337" y="66415"/>
                    <a:pt x="130337" y="65260"/>
                  </a:cubicBezTo>
                  <a:cubicBezTo>
                    <a:pt x="130337" y="29241"/>
                    <a:pt x="101127" y="31"/>
                    <a:pt x="65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297500" y="2396975"/>
              <a:ext cx="1064625" cy="98050"/>
            </a:xfrm>
            <a:custGeom>
              <a:rect b="b" l="l" r="r" t="t"/>
              <a:pathLst>
                <a:path extrusionOk="0" h="3922" w="42585">
                  <a:moveTo>
                    <a:pt x="8997" y="1"/>
                  </a:moveTo>
                  <a:lnTo>
                    <a:pt x="0" y="3922"/>
                  </a:lnTo>
                  <a:lnTo>
                    <a:pt x="42585" y="3922"/>
                  </a:lnTo>
                  <a:lnTo>
                    <a:pt x="425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297500" y="2699425"/>
              <a:ext cx="1064625" cy="97275"/>
            </a:xfrm>
            <a:custGeom>
              <a:rect b="b" l="l" r="r" t="t"/>
              <a:pathLst>
                <a:path extrusionOk="0" h="3891" w="42585">
                  <a:moveTo>
                    <a:pt x="8997" y="0"/>
                  </a:moveTo>
                  <a:lnTo>
                    <a:pt x="0" y="3891"/>
                  </a:lnTo>
                  <a:lnTo>
                    <a:pt x="42585" y="3891"/>
                  </a:lnTo>
                  <a:lnTo>
                    <a:pt x="425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297500" y="3001100"/>
              <a:ext cx="1064625" cy="98050"/>
            </a:xfrm>
            <a:custGeom>
              <a:rect b="b" l="l" r="r" t="t"/>
              <a:pathLst>
                <a:path extrusionOk="0" h="3922" w="42585">
                  <a:moveTo>
                    <a:pt x="8997" y="0"/>
                  </a:moveTo>
                  <a:lnTo>
                    <a:pt x="0" y="3921"/>
                  </a:lnTo>
                  <a:lnTo>
                    <a:pt x="42585" y="3921"/>
                  </a:lnTo>
                  <a:lnTo>
                    <a:pt x="425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297500" y="3304300"/>
              <a:ext cx="1064625" cy="96525"/>
            </a:xfrm>
            <a:custGeom>
              <a:rect b="b" l="l" r="r" t="t"/>
              <a:pathLst>
                <a:path extrusionOk="0" h="3861" w="42585">
                  <a:moveTo>
                    <a:pt x="8997" y="0"/>
                  </a:moveTo>
                  <a:lnTo>
                    <a:pt x="0" y="3860"/>
                  </a:lnTo>
                  <a:lnTo>
                    <a:pt x="42585" y="3860"/>
                  </a:lnTo>
                  <a:lnTo>
                    <a:pt x="425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6297500" y="3605975"/>
              <a:ext cx="1064625" cy="97275"/>
            </a:xfrm>
            <a:custGeom>
              <a:rect b="b" l="l" r="r" t="t"/>
              <a:pathLst>
                <a:path extrusionOk="0" h="3891" w="42585">
                  <a:moveTo>
                    <a:pt x="8997" y="0"/>
                  </a:moveTo>
                  <a:lnTo>
                    <a:pt x="0" y="3891"/>
                  </a:lnTo>
                  <a:lnTo>
                    <a:pt x="42585" y="3891"/>
                  </a:lnTo>
                  <a:lnTo>
                    <a:pt x="425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6297500" y="3908400"/>
              <a:ext cx="1064625" cy="96525"/>
            </a:xfrm>
            <a:custGeom>
              <a:rect b="b" l="l" r="r" t="t"/>
              <a:pathLst>
                <a:path extrusionOk="0" h="3861" w="42585">
                  <a:moveTo>
                    <a:pt x="8997" y="1"/>
                  </a:moveTo>
                  <a:lnTo>
                    <a:pt x="0" y="3861"/>
                  </a:lnTo>
                  <a:lnTo>
                    <a:pt x="42585" y="3861"/>
                  </a:lnTo>
                  <a:lnTo>
                    <a:pt x="425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121950" y="2279950"/>
              <a:ext cx="1265754" cy="1842000"/>
            </a:xfrm>
            <a:custGeom>
              <a:rect b="b" l="l" r="r" t="t"/>
              <a:pathLst>
                <a:path extrusionOk="0" fill="none" h="73680" w="44865">
                  <a:moveTo>
                    <a:pt x="24865" y="1"/>
                  </a:moveTo>
                  <a:lnTo>
                    <a:pt x="1" y="1"/>
                  </a:lnTo>
                  <a:lnTo>
                    <a:pt x="1" y="73680"/>
                  </a:lnTo>
                  <a:lnTo>
                    <a:pt x="44865" y="73680"/>
                  </a:lnTo>
                </a:path>
              </a:pathLst>
            </a:custGeom>
            <a:noFill/>
            <a:ln cap="flat" cmpd="sng" w="9525">
              <a:solidFill>
                <a:schemeClr val="dk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054925" y="1890125"/>
              <a:ext cx="527400" cy="432425"/>
            </a:xfrm>
            <a:custGeom>
              <a:rect b="b" l="l" r="r" t="t"/>
              <a:pathLst>
                <a:path extrusionOk="0" h="17297" w="21096">
                  <a:moveTo>
                    <a:pt x="0" y="1"/>
                  </a:moveTo>
                  <a:lnTo>
                    <a:pt x="0" y="17296"/>
                  </a:lnTo>
                  <a:lnTo>
                    <a:pt x="21095" y="17296"/>
                  </a:lnTo>
                  <a:lnTo>
                    <a:pt x="210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6" name="Shape 116"/>
        <p:cNvGrpSpPr/>
        <p:nvPr/>
      </p:nvGrpSpPr>
      <p:grpSpPr>
        <a:xfrm>
          <a:off x="0" y="0"/>
          <a:ext cx="0" cy="0"/>
          <a:chOff x="0" y="0"/>
          <a:chExt cx="0" cy="0"/>
        </a:xfrm>
      </p:grpSpPr>
      <p:sp>
        <p:nvSpPr>
          <p:cNvPr id="117" name="Google Shape;117;p11"/>
          <p:cNvSpPr txBox="1"/>
          <p:nvPr>
            <p:ph hasCustomPrompt="1" type="title"/>
          </p:nvPr>
        </p:nvSpPr>
        <p:spPr>
          <a:xfrm>
            <a:off x="713225" y="1180550"/>
            <a:ext cx="4876500" cy="1842900"/>
          </a:xfrm>
          <a:prstGeom prst="rect">
            <a:avLst/>
          </a:prstGeom>
        </p:spPr>
        <p:txBody>
          <a:bodyPr anchorCtr="0" anchor="t" bIns="91425" lIns="91425" spcFirstLastPara="1" rIns="91425" wrap="square" tIns="91425">
            <a:noAutofit/>
          </a:bodyPr>
          <a:lstStyle>
            <a:lvl1pPr lvl="0">
              <a:spcBef>
                <a:spcPts val="0"/>
              </a:spcBef>
              <a:spcAft>
                <a:spcPts val="0"/>
              </a:spcAft>
              <a:buSzPts val="12000"/>
              <a:buNone/>
              <a:defRPr sz="11000">
                <a:solidFill>
                  <a:schemeClr val="accent3"/>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8" name="Google Shape;118;p11"/>
          <p:cNvSpPr txBox="1"/>
          <p:nvPr>
            <p:ph idx="1" type="subTitle"/>
          </p:nvPr>
        </p:nvSpPr>
        <p:spPr>
          <a:xfrm>
            <a:off x="713225" y="2983963"/>
            <a:ext cx="3118500" cy="725100"/>
          </a:xfrm>
          <a:prstGeom prst="rect">
            <a:avLst/>
          </a:prstGeom>
        </p:spPr>
        <p:txBody>
          <a:bodyPr anchorCtr="0" anchor="t" bIns="91425" lIns="91425" spcFirstLastPara="1" rIns="91425" wrap="square" tIns="91425">
            <a:noAutofit/>
          </a:bodyPr>
          <a:lstStyle>
            <a:lvl1pPr lvl="0">
              <a:spcBef>
                <a:spcPts val="0"/>
              </a:spcBef>
              <a:spcAft>
                <a:spcPts val="0"/>
              </a:spcAft>
              <a:buSzPts val="16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119" name="Google Shape;119;p11"/>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120" name="Google Shape;120;p11"/>
          <p:cNvGrpSpPr/>
          <p:nvPr/>
        </p:nvGrpSpPr>
        <p:grpSpPr>
          <a:xfrm>
            <a:off x="6052987" y="1043577"/>
            <a:ext cx="3972070" cy="3745585"/>
            <a:chOff x="-536338" y="899752"/>
            <a:chExt cx="3972070" cy="3745585"/>
          </a:xfrm>
        </p:grpSpPr>
        <p:grpSp>
          <p:nvGrpSpPr>
            <p:cNvPr id="121" name="Google Shape;121;p11"/>
            <p:cNvGrpSpPr/>
            <p:nvPr/>
          </p:nvGrpSpPr>
          <p:grpSpPr>
            <a:xfrm>
              <a:off x="1256029" y="899752"/>
              <a:ext cx="2179703" cy="3745585"/>
              <a:chOff x="506775" y="792375"/>
              <a:chExt cx="2062160" cy="3543600"/>
            </a:xfrm>
          </p:grpSpPr>
          <p:sp>
            <p:nvSpPr>
              <p:cNvPr id="122" name="Google Shape;122;p11"/>
              <p:cNvSpPr/>
              <p:nvPr/>
            </p:nvSpPr>
            <p:spPr>
              <a:xfrm>
                <a:off x="681973" y="895736"/>
                <a:ext cx="483137" cy="950820"/>
              </a:xfrm>
              <a:custGeom>
                <a:rect b="b" l="l" r="r" t="t"/>
                <a:pathLst>
                  <a:path extrusionOk="0" h="24671" w="12536">
                    <a:moveTo>
                      <a:pt x="1" y="0"/>
                    </a:moveTo>
                    <a:lnTo>
                      <a:pt x="1" y="24670"/>
                    </a:lnTo>
                    <a:lnTo>
                      <a:pt x="12535" y="24670"/>
                    </a:lnTo>
                    <a:lnTo>
                      <a:pt x="125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1"/>
              <p:cNvSpPr/>
              <p:nvPr/>
            </p:nvSpPr>
            <p:spPr>
              <a:xfrm>
                <a:off x="681973" y="1986499"/>
                <a:ext cx="483137" cy="2349475"/>
              </a:xfrm>
              <a:custGeom>
                <a:rect b="b" l="l" r="r" t="t"/>
                <a:pathLst>
                  <a:path extrusionOk="0" h="60962" w="12536">
                    <a:moveTo>
                      <a:pt x="1" y="0"/>
                    </a:moveTo>
                    <a:lnTo>
                      <a:pt x="1" y="60961"/>
                    </a:lnTo>
                    <a:lnTo>
                      <a:pt x="12535" y="60961"/>
                    </a:lnTo>
                    <a:lnTo>
                      <a:pt x="125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1"/>
              <p:cNvSpPr/>
              <p:nvPr/>
            </p:nvSpPr>
            <p:spPr>
              <a:xfrm>
                <a:off x="1360797" y="895736"/>
                <a:ext cx="1031446" cy="950820"/>
              </a:xfrm>
              <a:custGeom>
                <a:rect b="b" l="l" r="r" t="t"/>
                <a:pathLst>
                  <a:path extrusionOk="0" h="24671" w="26763">
                    <a:moveTo>
                      <a:pt x="0" y="0"/>
                    </a:moveTo>
                    <a:lnTo>
                      <a:pt x="0" y="24670"/>
                    </a:lnTo>
                    <a:lnTo>
                      <a:pt x="26762" y="24670"/>
                    </a:lnTo>
                    <a:lnTo>
                      <a:pt x="26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1"/>
              <p:cNvSpPr/>
              <p:nvPr/>
            </p:nvSpPr>
            <p:spPr>
              <a:xfrm>
                <a:off x="1360797" y="1986499"/>
                <a:ext cx="1031446" cy="2349475"/>
              </a:xfrm>
              <a:custGeom>
                <a:rect b="b" l="l" r="r" t="t"/>
                <a:pathLst>
                  <a:path extrusionOk="0" h="60962" w="26763">
                    <a:moveTo>
                      <a:pt x="0" y="0"/>
                    </a:moveTo>
                    <a:lnTo>
                      <a:pt x="0" y="60961"/>
                    </a:lnTo>
                    <a:lnTo>
                      <a:pt x="26762" y="60961"/>
                    </a:lnTo>
                    <a:lnTo>
                      <a:pt x="26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1"/>
              <p:cNvSpPr/>
              <p:nvPr/>
            </p:nvSpPr>
            <p:spPr>
              <a:xfrm>
                <a:off x="506775" y="1061376"/>
                <a:ext cx="2062160" cy="46248"/>
              </a:xfrm>
              <a:custGeom>
                <a:rect b="b" l="l" r="r" t="t"/>
                <a:pathLst>
                  <a:path extrusionOk="0" h="1200" w="53507">
                    <a:moveTo>
                      <a:pt x="1" y="1"/>
                    </a:moveTo>
                    <a:lnTo>
                      <a:pt x="1637" y="1199"/>
                    </a:lnTo>
                    <a:lnTo>
                      <a:pt x="51871" y="1199"/>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1"/>
              <p:cNvSpPr/>
              <p:nvPr/>
            </p:nvSpPr>
            <p:spPr>
              <a:xfrm>
                <a:off x="506775" y="1270294"/>
                <a:ext cx="2062160" cy="46248"/>
              </a:xfrm>
              <a:custGeom>
                <a:rect b="b" l="l" r="r" t="t"/>
                <a:pathLst>
                  <a:path extrusionOk="0" h="1200" w="53507">
                    <a:moveTo>
                      <a:pt x="1" y="1"/>
                    </a:moveTo>
                    <a:lnTo>
                      <a:pt x="1637" y="1199"/>
                    </a:lnTo>
                    <a:lnTo>
                      <a:pt x="51871" y="1199"/>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1"/>
              <p:cNvSpPr/>
              <p:nvPr/>
            </p:nvSpPr>
            <p:spPr>
              <a:xfrm>
                <a:off x="506775" y="1479945"/>
                <a:ext cx="2062160" cy="46980"/>
              </a:xfrm>
              <a:custGeom>
                <a:rect b="b" l="l" r="r" t="t"/>
                <a:pathLst>
                  <a:path extrusionOk="0" h="1219"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1"/>
              <p:cNvSpPr/>
              <p:nvPr/>
            </p:nvSpPr>
            <p:spPr>
              <a:xfrm>
                <a:off x="506775" y="1688864"/>
                <a:ext cx="2062160" cy="46942"/>
              </a:xfrm>
              <a:custGeom>
                <a:rect b="b" l="l" r="r" t="t"/>
                <a:pathLst>
                  <a:path extrusionOk="0" h="1218"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1"/>
              <p:cNvSpPr/>
              <p:nvPr/>
            </p:nvSpPr>
            <p:spPr>
              <a:xfrm>
                <a:off x="506775" y="1897783"/>
                <a:ext cx="2062160" cy="46942"/>
              </a:xfrm>
              <a:custGeom>
                <a:rect b="b" l="l" r="r" t="t"/>
                <a:pathLst>
                  <a:path extrusionOk="0" h="1218"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1"/>
              <p:cNvSpPr/>
              <p:nvPr/>
            </p:nvSpPr>
            <p:spPr>
              <a:xfrm>
                <a:off x="506775" y="2107434"/>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1"/>
              <p:cNvSpPr/>
              <p:nvPr/>
            </p:nvSpPr>
            <p:spPr>
              <a:xfrm>
                <a:off x="681973" y="1061376"/>
                <a:ext cx="1712486" cy="46248"/>
              </a:xfrm>
              <a:custGeom>
                <a:rect b="b" l="l" r="r" t="t"/>
                <a:pathLst>
                  <a:path extrusionOk="0" h="1200" w="44434">
                    <a:moveTo>
                      <a:pt x="1" y="1"/>
                    </a:moveTo>
                    <a:lnTo>
                      <a:pt x="1" y="1199"/>
                    </a:lnTo>
                    <a:lnTo>
                      <a:pt x="44433" y="1199"/>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1"/>
              <p:cNvSpPr/>
              <p:nvPr/>
            </p:nvSpPr>
            <p:spPr>
              <a:xfrm>
                <a:off x="681973" y="1269562"/>
                <a:ext cx="1712486" cy="46980"/>
              </a:xfrm>
              <a:custGeom>
                <a:rect b="b" l="l" r="r" t="t"/>
                <a:pathLst>
                  <a:path extrusionOk="0" h="1219"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1"/>
              <p:cNvSpPr/>
              <p:nvPr/>
            </p:nvSpPr>
            <p:spPr>
              <a:xfrm>
                <a:off x="681973" y="1479945"/>
                <a:ext cx="1712486" cy="46980"/>
              </a:xfrm>
              <a:custGeom>
                <a:rect b="b" l="l" r="r" t="t"/>
                <a:pathLst>
                  <a:path extrusionOk="0" h="1219"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1"/>
              <p:cNvSpPr/>
              <p:nvPr/>
            </p:nvSpPr>
            <p:spPr>
              <a:xfrm>
                <a:off x="681973" y="1688864"/>
                <a:ext cx="1712486" cy="46942"/>
              </a:xfrm>
              <a:custGeom>
                <a:rect b="b" l="l" r="r" t="t"/>
                <a:pathLst>
                  <a:path extrusionOk="0" h="1218"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1"/>
              <p:cNvSpPr/>
              <p:nvPr/>
            </p:nvSpPr>
            <p:spPr>
              <a:xfrm>
                <a:off x="681973" y="2107434"/>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1"/>
              <p:cNvSpPr/>
              <p:nvPr/>
            </p:nvSpPr>
            <p:spPr>
              <a:xfrm>
                <a:off x="506775" y="2316352"/>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1"/>
              <p:cNvSpPr/>
              <p:nvPr/>
            </p:nvSpPr>
            <p:spPr>
              <a:xfrm>
                <a:off x="506775" y="2525271"/>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506775" y="2734922"/>
                <a:ext cx="2062160" cy="46942"/>
              </a:xfrm>
              <a:custGeom>
                <a:rect b="b" l="l" r="r" t="t"/>
                <a:pathLst>
                  <a:path extrusionOk="0" h="1218" w="53507">
                    <a:moveTo>
                      <a:pt x="1" y="0"/>
                    </a:moveTo>
                    <a:lnTo>
                      <a:pt x="1637" y="1217"/>
                    </a:lnTo>
                    <a:lnTo>
                      <a:pt x="51871" y="1217"/>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1"/>
              <p:cNvSpPr/>
              <p:nvPr/>
            </p:nvSpPr>
            <p:spPr>
              <a:xfrm>
                <a:off x="506775" y="2943841"/>
                <a:ext cx="2062160" cy="46942"/>
              </a:xfrm>
              <a:custGeom>
                <a:rect b="b" l="l" r="r" t="t"/>
                <a:pathLst>
                  <a:path extrusionOk="0" h="1218" w="53507">
                    <a:moveTo>
                      <a:pt x="1" y="0"/>
                    </a:moveTo>
                    <a:lnTo>
                      <a:pt x="1637" y="1217"/>
                    </a:lnTo>
                    <a:lnTo>
                      <a:pt x="51871" y="1217"/>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1"/>
              <p:cNvSpPr/>
              <p:nvPr/>
            </p:nvSpPr>
            <p:spPr>
              <a:xfrm>
                <a:off x="681973" y="2316352"/>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1"/>
              <p:cNvSpPr/>
              <p:nvPr/>
            </p:nvSpPr>
            <p:spPr>
              <a:xfrm>
                <a:off x="681973" y="2525271"/>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1"/>
              <p:cNvSpPr/>
              <p:nvPr/>
            </p:nvSpPr>
            <p:spPr>
              <a:xfrm>
                <a:off x="681973" y="2734922"/>
                <a:ext cx="1712486" cy="46942"/>
              </a:xfrm>
              <a:custGeom>
                <a:rect b="b" l="l" r="r" t="t"/>
                <a:pathLst>
                  <a:path extrusionOk="0" h="1218" w="44434">
                    <a:moveTo>
                      <a:pt x="1" y="0"/>
                    </a:moveTo>
                    <a:lnTo>
                      <a:pt x="1" y="1217"/>
                    </a:lnTo>
                    <a:lnTo>
                      <a:pt x="44433" y="1217"/>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1"/>
              <p:cNvSpPr/>
              <p:nvPr/>
            </p:nvSpPr>
            <p:spPr>
              <a:xfrm>
                <a:off x="681973" y="2943841"/>
                <a:ext cx="1712486" cy="46942"/>
              </a:xfrm>
              <a:custGeom>
                <a:rect b="b" l="l" r="r" t="t"/>
                <a:pathLst>
                  <a:path extrusionOk="0" h="1218" w="44434">
                    <a:moveTo>
                      <a:pt x="1" y="0"/>
                    </a:moveTo>
                    <a:lnTo>
                      <a:pt x="1" y="1217"/>
                    </a:lnTo>
                    <a:lnTo>
                      <a:pt x="44433" y="1217"/>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1"/>
              <p:cNvSpPr/>
              <p:nvPr/>
            </p:nvSpPr>
            <p:spPr>
              <a:xfrm>
                <a:off x="906308" y="792375"/>
                <a:ext cx="39" cy="2331901"/>
              </a:xfrm>
              <a:custGeom>
                <a:rect b="b" l="l" r="r" t="t"/>
                <a:pathLst>
                  <a:path extrusionOk="0" fill="none" h="60506" w="1">
                    <a:moveTo>
                      <a:pt x="0" y="0"/>
                    </a:moveTo>
                    <a:lnTo>
                      <a:pt x="0" y="6050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1"/>
              <p:cNvSpPr/>
              <p:nvPr/>
            </p:nvSpPr>
            <p:spPr>
              <a:xfrm>
                <a:off x="2310819" y="792375"/>
                <a:ext cx="39" cy="2331901"/>
              </a:xfrm>
              <a:custGeom>
                <a:rect b="b" l="l" r="r" t="t"/>
                <a:pathLst>
                  <a:path extrusionOk="0" fill="none" h="60506" w="1">
                    <a:moveTo>
                      <a:pt x="0" y="0"/>
                    </a:moveTo>
                    <a:lnTo>
                      <a:pt x="0" y="6050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11"/>
            <p:cNvGrpSpPr/>
            <p:nvPr/>
          </p:nvGrpSpPr>
          <p:grpSpPr>
            <a:xfrm>
              <a:off x="-536338" y="1439900"/>
              <a:ext cx="1441200" cy="1790400"/>
              <a:chOff x="-1092963" y="965450"/>
              <a:chExt cx="1441200" cy="1790400"/>
            </a:xfrm>
          </p:grpSpPr>
          <p:sp>
            <p:nvSpPr>
              <p:cNvPr id="148" name="Google Shape;148;p11"/>
              <p:cNvSpPr/>
              <p:nvPr/>
            </p:nvSpPr>
            <p:spPr>
              <a:xfrm>
                <a:off x="-1092963" y="965450"/>
                <a:ext cx="1441200" cy="17904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1"/>
              <p:cNvSpPr/>
              <p:nvPr/>
            </p:nvSpPr>
            <p:spPr>
              <a:xfrm>
                <a:off x="-990525" y="1092650"/>
                <a:ext cx="1236300" cy="1536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0" name="Google Shape;150;p11"/>
          <p:cNvSpPr/>
          <p:nvPr/>
        </p:nvSpPr>
        <p:spPr>
          <a:xfrm>
            <a:off x="520013" y="395646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1"/>
          <p:cNvSpPr/>
          <p:nvPr/>
        </p:nvSpPr>
        <p:spPr>
          <a:xfrm>
            <a:off x="-17750" y="782675"/>
            <a:ext cx="15816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52" name="Shape 15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53" name="Shape 153"/>
        <p:cNvGrpSpPr/>
        <p:nvPr/>
      </p:nvGrpSpPr>
      <p:grpSpPr>
        <a:xfrm>
          <a:off x="0" y="0"/>
          <a:ext cx="0" cy="0"/>
          <a:chOff x="0" y="0"/>
          <a:chExt cx="0" cy="0"/>
        </a:xfrm>
      </p:grpSpPr>
      <p:sp>
        <p:nvSpPr>
          <p:cNvPr id="154" name="Google Shape;154;p13"/>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155" name="Google Shape;155;p13"/>
          <p:cNvSpPr txBox="1"/>
          <p:nvPr>
            <p:ph idx="1" type="subTitle"/>
          </p:nvPr>
        </p:nvSpPr>
        <p:spPr>
          <a:xfrm>
            <a:off x="713225" y="1756110"/>
            <a:ext cx="25098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56" name="Google Shape;156;p13"/>
          <p:cNvSpPr txBox="1"/>
          <p:nvPr>
            <p:ph idx="2" type="subTitle"/>
          </p:nvPr>
        </p:nvSpPr>
        <p:spPr>
          <a:xfrm>
            <a:off x="3307925" y="1756110"/>
            <a:ext cx="25098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57" name="Google Shape;157;p13"/>
          <p:cNvSpPr txBox="1"/>
          <p:nvPr>
            <p:ph idx="3" type="subTitle"/>
          </p:nvPr>
        </p:nvSpPr>
        <p:spPr>
          <a:xfrm>
            <a:off x="713225" y="3407729"/>
            <a:ext cx="25098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58" name="Google Shape;158;p13"/>
          <p:cNvSpPr txBox="1"/>
          <p:nvPr>
            <p:ph idx="4" type="subTitle"/>
          </p:nvPr>
        </p:nvSpPr>
        <p:spPr>
          <a:xfrm>
            <a:off x="3307925" y="3407729"/>
            <a:ext cx="25098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59" name="Google Shape;159;p13"/>
          <p:cNvSpPr txBox="1"/>
          <p:nvPr>
            <p:ph idx="5" type="subTitle"/>
          </p:nvPr>
        </p:nvSpPr>
        <p:spPr>
          <a:xfrm>
            <a:off x="713225" y="2144009"/>
            <a:ext cx="2509800" cy="55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0" name="Google Shape;160;p13"/>
          <p:cNvSpPr txBox="1"/>
          <p:nvPr>
            <p:ph idx="6" type="subTitle"/>
          </p:nvPr>
        </p:nvSpPr>
        <p:spPr>
          <a:xfrm>
            <a:off x="3307925" y="2144009"/>
            <a:ext cx="2509800" cy="55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1" name="Google Shape;161;p13"/>
          <p:cNvSpPr txBox="1"/>
          <p:nvPr>
            <p:ph idx="7" type="subTitle"/>
          </p:nvPr>
        </p:nvSpPr>
        <p:spPr>
          <a:xfrm>
            <a:off x="713225" y="3792452"/>
            <a:ext cx="2509800" cy="55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2" name="Google Shape;162;p13"/>
          <p:cNvSpPr txBox="1"/>
          <p:nvPr>
            <p:ph idx="8" type="subTitle"/>
          </p:nvPr>
        </p:nvSpPr>
        <p:spPr>
          <a:xfrm>
            <a:off x="3307925" y="3792452"/>
            <a:ext cx="2509800" cy="55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3" name="Google Shape;163;p13"/>
          <p:cNvSpPr txBox="1"/>
          <p:nvPr>
            <p:ph hasCustomPrompt="1" idx="9" type="title"/>
          </p:nvPr>
        </p:nvSpPr>
        <p:spPr>
          <a:xfrm>
            <a:off x="1595963" y="1249225"/>
            <a:ext cx="7443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6"/>
              </a:buClr>
              <a:buSzPts val="1800"/>
              <a:buNone/>
              <a:defRPr b="1">
                <a:solidFill>
                  <a:schemeClr val="accent3"/>
                </a:solidFill>
              </a:defRPr>
            </a:lvl1pPr>
            <a:lvl2pPr lvl="1" rtl="0" algn="ctr">
              <a:spcBef>
                <a:spcPts val="0"/>
              </a:spcBef>
              <a:spcAft>
                <a:spcPts val="0"/>
              </a:spcAft>
              <a:buClr>
                <a:schemeClr val="accent6"/>
              </a:buClr>
              <a:buSzPts val="1800"/>
              <a:buNone/>
              <a:defRPr sz="1800">
                <a:solidFill>
                  <a:schemeClr val="accent6"/>
                </a:solidFill>
              </a:defRPr>
            </a:lvl2pPr>
            <a:lvl3pPr lvl="2" rtl="0" algn="ctr">
              <a:spcBef>
                <a:spcPts val="0"/>
              </a:spcBef>
              <a:spcAft>
                <a:spcPts val="0"/>
              </a:spcAft>
              <a:buClr>
                <a:schemeClr val="accent6"/>
              </a:buClr>
              <a:buSzPts val="1800"/>
              <a:buNone/>
              <a:defRPr sz="1800">
                <a:solidFill>
                  <a:schemeClr val="accent6"/>
                </a:solidFill>
              </a:defRPr>
            </a:lvl3pPr>
            <a:lvl4pPr lvl="3" rtl="0" algn="ctr">
              <a:spcBef>
                <a:spcPts val="0"/>
              </a:spcBef>
              <a:spcAft>
                <a:spcPts val="0"/>
              </a:spcAft>
              <a:buClr>
                <a:schemeClr val="accent6"/>
              </a:buClr>
              <a:buSzPts val="1800"/>
              <a:buNone/>
              <a:defRPr sz="1800">
                <a:solidFill>
                  <a:schemeClr val="accent6"/>
                </a:solidFill>
              </a:defRPr>
            </a:lvl4pPr>
            <a:lvl5pPr lvl="4" rtl="0" algn="ctr">
              <a:spcBef>
                <a:spcPts val="0"/>
              </a:spcBef>
              <a:spcAft>
                <a:spcPts val="0"/>
              </a:spcAft>
              <a:buClr>
                <a:schemeClr val="accent6"/>
              </a:buClr>
              <a:buSzPts val="1800"/>
              <a:buNone/>
              <a:defRPr sz="1800">
                <a:solidFill>
                  <a:schemeClr val="accent6"/>
                </a:solidFill>
              </a:defRPr>
            </a:lvl5pPr>
            <a:lvl6pPr lvl="5" rtl="0" algn="ctr">
              <a:spcBef>
                <a:spcPts val="0"/>
              </a:spcBef>
              <a:spcAft>
                <a:spcPts val="0"/>
              </a:spcAft>
              <a:buClr>
                <a:schemeClr val="accent6"/>
              </a:buClr>
              <a:buSzPts val="1800"/>
              <a:buNone/>
              <a:defRPr sz="1800">
                <a:solidFill>
                  <a:schemeClr val="accent6"/>
                </a:solidFill>
              </a:defRPr>
            </a:lvl6pPr>
            <a:lvl7pPr lvl="6" rtl="0" algn="ctr">
              <a:spcBef>
                <a:spcPts val="0"/>
              </a:spcBef>
              <a:spcAft>
                <a:spcPts val="0"/>
              </a:spcAft>
              <a:buClr>
                <a:schemeClr val="accent6"/>
              </a:buClr>
              <a:buSzPts val="1800"/>
              <a:buNone/>
              <a:defRPr sz="1800">
                <a:solidFill>
                  <a:schemeClr val="accent6"/>
                </a:solidFill>
              </a:defRPr>
            </a:lvl7pPr>
            <a:lvl8pPr lvl="7" rtl="0" algn="ctr">
              <a:spcBef>
                <a:spcPts val="0"/>
              </a:spcBef>
              <a:spcAft>
                <a:spcPts val="0"/>
              </a:spcAft>
              <a:buClr>
                <a:schemeClr val="accent6"/>
              </a:buClr>
              <a:buSzPts val="1800"/>
              <a:buNone/>
              <a:defRPr sz="1800">
                <a:solidFill>
                  <a:schemeClr val="accent6"/>
                </a:solidFill>
              </a:defRPr>
            </a:lvl8pPr>
            <a:lvl9pPr lvl="8" rtl="0" algn="ctr">
              <a:spcBef>
                <a:spcPts val="0"/>
              </a:spcBef>
              <a:spcAft>
                <a:spcPts val="0"/>
              </a:spcAft>
              <a:buClr>
                <a:schemeClr val="accent6"/>
              </a:buClr>
              <a:buSzPts val="1800"/>
              <a:buNone/>
              <a:defRPr sz="1800">
                <a:solidFill>
                  <a:schemeClr val="accent6"/>
                </a:solidFill>
              </a:defRPr>
            </a:lvl9pPr>
          </a:lstStyle>
          <a:p>
            <a:r>
              <a:t>xx%</a:t>
            </a:r>
          </a:p>
        </p:txBody>
      </p:sp>
      <p:sp>
        <p:nvSpPr>
          <p:cNvPr id="164" name="Google Shape;164;p13"/>
          <p:cNvSpPr txBox="1"/>
          <p:nvPr>
            <p:ph hasCustomPrompt="1" idx="13" type="title"/>
          </p:nvPr>
        </p:nvSpPr>
        <p:spPr>
          <a:xfrm>
            <a:off x="1595963" y="2900843"/>
            <a:ext cx="7443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6"/>
              </a:buClr>
              <a:buSzPts val="1800"/>
              <a:buNone/>
              <a:defRPr b="1">
                <a:solidFill>
                  <a:schemeClr val="accent3"/>
                </a:solidFill>
              </a:defRPr>
            </a:lvl1pPr>
            <a:lvl2pPr lvl="1" rtl="0" algn="ctr">
              <a:spcBef>
                <a:spcPts val="0"/>
              </a:spcBef>
              <a:spcAft>
                <a:spcPts val="0"/>
              </a:spcAft>
              <a:buClr>
                <a:schemeClr val="accent6"/>
              </a:buClr>
              <a:buSzPts val="1800"/>
              <a:buNone/>
              <a:defRPr sz="1800">
                <a:solidFill>
                  <a:schemeClr val="accent6"/>
                </a:solidFill>
              </a:defRPr>
            </a:lvl2pPr>
            <a:lvl3pPr lvl="2" rtl="0" algn="ctr">
              <a:spcBef>
                <a:spcPts val="0"/>
              </a:spcBef>
              <a:spcAft>
                <a:spcPts val="0"/>
              </a:spcAft>
              <a:buClr>
                <a:schemeClr val="accent6"/>
              </a:buClr>
              <a:buSzPts val="1800"/>
              <a:buNone/>
              <a:defRPr sz="1800">
                <a:solidFill>
                  <a:schemeClr val="accent6"/>
                </a:solidFill>
              </a:defRPr>
            </a:lvl3pPr>
            <a:lvl4pPr lvl="3" rtl="0" algn="ctr">
              <a:spcBef>
                <a:spcPts val="0"/>
              </a:spcBef>
              <a:spcAft>
                <a:spcPts val="0"/>
              </a:spcAft>
              <a:buClr>
                <a:schemeClr val="accent6"/>
              </a:buClr>
              <a:buSzPts val="1800"/>
              <a:buNone/>
              <a:defRPr sz="1800">
                <a:solidFill>
                  <a:schemeClr val="accent6"/>
                </a:solidFill>
              </a:defRPr>
            </a:lvl4pPr>
            <a:lvl5pPr lvl="4" rtl="0" algn="ctr">
              <a:spcBef>
                <a:spcPts val="0"/>
              </a:spcBef>
              <a:spcAft>
                <a:spcPts val="0"/>
              </a:spcAft>
              <a:buClr>
                <a:schemeClr val="accent6"/>
              </a:buClr>
              <a:buSzPts val="1800"/>
              <a:buNone/>
              <a:defRPr sz="1800">
                <a:solidFill>
                  <a:schemeClr val="accent6"/>
                </a:solidFill>
              </a:defRPr>
            </a:lvl5pPr>
            <a:lvl6pPr lvl="5" rtl="0" algn="ctr">
              <a:spcBef>
                <a:spcPts val="0"/>
              </a:spcBef>
              <a:spcAft>
                <a:spcPts val="0"/>
              </a:spcAft>
              <a:buClr>
                <a:schemeClr val="accent6"/>
              </a:buClr>
              <a:buSzPts val="1800"/>
              <a:buNone/>
              <a:defRPr sz="1800">
                <a:solidFill>
                  <a:schemeClr val="accent6"/>
                </a:solidFill>
              </a:defRPr>
            </a:lvl6pPr>
            <a:lvl7pPr lvl="6" rtl="0" algn="ctr">
              <a:spcBef>
                <a:spcPts val="0"/>
              </a:spcBef>
              <a:spcAft>
                <a:spcPts val="0"/>
              </a:spcAft>
              <a:buClr>
                <a:schemeClr val="accent6"/>
              </a:buClr>
              <a:buSzPts val="1800"/>
              <a:buNone/>
              <a:defRPr sz="1800">
                <a:solidFill>
                  <a:schemeClr val="accent6"/>
                </a:solidFill>
              </a:defRPr>
            </a:lvl7pPr>
            <a:lvl8pPr lvl="7" rtl="0" algn="ctr">
              <a:spcBef>
                <a:spcPts val="0"/>
              </a:spcBef>
              <a:spcAft>
                <a:spcPts val="0"/>
              </a:spcAft>
              <a:buClr>
                <a:schemeClr val="accent6"/>
              </a:buClr>
              <a:buSzPts val="1800"/>
              <a:buNone/>
              <a:defRPr sz="1800">
                <a:solidFill>
                  <a:schemeClr val="accent6"/>
                </a:solidFill>
              </a:defRPr>
            </a:lvl8pPr>
            <a:lvl9pPr lvl="8" rtl="0" algn="ctr">
              <a:spcBef>
                <a:spcPts val="0"/>
              </a:spcBef>
              <a:spcAft>
                <a:spcPts val="0"/>
              </a:spcAft>
              <a:buClr>
                <a:schemeClr val="accent6"/>
              </a:buClr>
              <a:buSzPts val="1800"/>
              <a:buNone/>
              <a:defRPr sz="1800">
                <a:solidFill>
                  <a:schemeClr val="accent6"/>
                </a:solidFill>
              </a:defRPr>
            </a:lvl9pPr>
          </a:lstStyle>
          <a:p>
            <a:r>
              <a:t>xx%</a:t>
            </a:r>
          </a:p>
        </p:txBody>
      </p:sp>
      <p:sp>
        <p:nvSpPr>
          <p:cNvPr id="165" name="Google Shape;165;p13"/>
          <p:cNvSpPr txBox="1"/>
          <p:nvPr>
            <p:ph hasCustomPrompt="1" idx="14" type="title"/>
          </p:nvPr>
        </p:nvSpPr>
        <p:spPr>
          <a:xfrm>
            <a:off x="4190690" y="1249225"/>
            <a:ext cx="7443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b="1">
                <a:solidFill>
                  <a:schemeClr val="accent3"/>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a:r>
              <a:t>xx%</a:t>
            </a:r>
          </a:p>
        </p:txBody>
      </p:sp>
      <p:sp>
        <p:nvSpPr>
          <p:cNvPr id="166" name="Google Shape;166;p13"/>
          <p:cNvSpPr txBox="1"/>
          <p:nvPr>
            <p:ph hasCustomPrompt="1" idx="15" type="title"/>
          </p:nvPr>
        </p:nvSpPr>
        <p:spPr>
          <a:xfrm>
            <a:off x="4190690" y="2900843"/>
            <a:ext cx="7443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b="1">
                <a:solidFill>
                  <a:schemeClr val="accent3"/>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a:r>
              <a:t>xx%</a:t>
            </a:r>
          </a:p>
        </p:txBody>
      </p:sp>
      <p:sp>
        <p:nvSpPr>
          <p:cNvPr id="167" name="Google Shape;167;p13"/>
          <p:cNvSpPr txBox="1"/>
          <p:nvPr>
            <p:ph idx="16" type="subTitle"/>
          </p:nvPr>
        </p:nvSpPr>
        <p:spPr>
          <a:xfrm>
            <a:off x="5902625" y="1756110"/>
            <a:ext cx="25098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8" name="Google Shape;168;p13"/>
          <p:cNvSpPr txBox="1"/>
          <p:nvPr>
            <p:ph idx="17" type="subTitle"/>
          </p:nvPr>
        </p:nvSpPr>
        <p:spPr>
          <a:xfrm>
            <a:off x="5902625" y="3407729"/>
            <a:ext cx="25098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9" name="Google Shape;169;p13"/>
          <p:cNvSpPr txBox="1"/>
          <p:nvPr>
            <p:ph idx="18" type="subTitle"/>
          </p:nvPr>
        </p:nvSpPr>
        <p:spPr>
          <a:xfrm>
            <a:off x="5902625" y="2144009"/>
            <a:ext cx="2509800" cy="55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70" name="Google Shape;170;p13"/>
          <p:cNvSpPr txBox="1"/>
          <p:nvPr>
            <p:ph idx="19" type="subTitle"/>
          </p:nvPr>
        </p:nvSpPr>
        <p:spPr>
          <a:xfrm>
            <a:off x="5902625" y="3792452"/>
            <a:ext cx="2509800" cy="55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71" name="Google Shape;171;p13"/>
          <p:cNvSpPr txBox="1"/>
          <p:nvPr>
            <p:ph hasCustomPrompt="1" idx="20" type="title"/>
          </p:nvPr>
        </p:nvSpPr>
        <p:spPr>
          <a:xfrm>
            <a:off x="6785390" y="1249225"/>
            <a:ext cx="7443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b="1">
                <a:solidFill>
                  <a:schemeClr val="accent3"/>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a:r>
              <a:t>xx%</a:t>
            </a:r>
          </a:p>
        </p:txBody>
      </p:sp>
      <p:sp>
        <p:nvSpPr>
          <p:cNvPr id="172" name="Google Shape;172;p13"/>
          <p:cNvSpPr txBox="1"/>
          <p:nvPr>
            <p:ph hasCustomPrompt="1" idx="21" type="title"/>
          </p:nvPr>
        </p:nvSpPr>
        <p:spPr>
          <a:xfrm>
            <a:off x="6785390" y="2900843"/>
            <a:ext cx="7443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800"/>
              <a:buNone/>
              <a:defRPr b="1">
                <a:solidFill>
                  <a:schemeClr val="accent3"/>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a:r>
              <a:t>xx%</a:t>
            </a:r>
          </a:p>
        </p:txBody>
      </p:sp>
      <p:sp>
        <p:nvSpPr>
          <p:cNvPr id="173" name="Google Shape;173;p13"/>
          <p:cNvSpPr/>
          <p:nvPr/>
        </p:nvSpPr>
        <p:spPr>
          <a:xfrm>
            <a:off x="8249438" y="10922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4" name="Google Shape;174;p13"/>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175" name="Google Shape;175;p13"/>
          <p:cNvGrpSpPr/>
          <p:nvPr/>
        </p:nvGrpSpPr>
        <p:grpSpPr>
          <a:xfrm>
            <a:off x="419825" y="1341525"/>
            <a:ext cx="456425" cy="404925"/>
            <a:chOff x="419825" y="981450"/>
            <a:chExt cx="456425" cy="404925"/>
          </a:xfrm>
        </p:grpSpPr>
        <p:sp>
          <p:nvSpPr>
            <p:cNvPr id="176" name="Google Shape;176;p13"/>
            <p:cNvSpPr/>
            <p:nvPr/>
          </p:nvSpPr>
          <p:spPr>
            <a:xfrm>
              <a:off x="419825" y="98145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3"/>
            <p:cNvSpPr/>
            <p:nvPr/>
          </p:nvSpPr>
          <p:spPr>
            <a:xfrm>
              <a:off x="763775" y="1273875"/>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
  <p:cSld name="CUSTOM_2_1">
    <p:spTree>
      <p:nvGrpSpPr>
        <p:cNvPr id="178" name="Shape 178"/>
        <p:cNvGrpSpPr/>
        <p:nvPr/>
      </p:nvGrpSpPr>
      <p:grpSpPr>
        <a:xfrm>
          <a:off x="0" y="0"/>
          <a:ext cx="0" cy="0"/>
          <a:chOff x="0" y="0"/>
          <a:chExt cx="0" cy="0"/>
        </a:xfrm>
      </p:grpSpPr>
      <p:sp>
        <p:nvSpPr>
          <p:cNvPr id="179" name="Google Shape;179;p14"/>
          <p:cNvSpPr txBox="1"/>
          <p:nvPr>
            <p:ph type="title"/>
          </p:nvPr>
        </p:nvSpPr>
        <p:spPr>
          <a:xfrm>
            <a:off x="717525" y="3028525"/>
            <a:ext cx="3754200" cy="508500"/>
          </a:xfrm>
          <a:prstGeom prst="rect">
            <a:avLst/>
          </a:prstGeom>
        </p:spPr>
        <p:txBody>
          <a:bodyPr anchorCtr="0" anchor="t" bIns="91425" lIns="91425" spcFirstLastPara="1" rIns="91425" wrap="square" tIns="91425">
            <a:noAutofit/>
          </a:bodyPr>
          <a:lstStyle>
            <a:lvl1pPr lvl="0" rtl="0">
              <a:spcBef>
                <a:spcPts val="0"/>
              </a:spcBef>
              <a:spcAft>
                <a:spcPts val="0"/>
              </a:spcAft>
              <a:buSzPts val="3300"/>
              <a:buNone/>
              <a:defRPr b="1" sz="2200">
                <a:solidFill>
                  <a:schemeClr val="accent1"/>
                </a:solidFill>
              </a:defRPr>
            </a:lvl1pPr>
            <a:lvl2pPr lvl="1" rtl="0" algn="ctr">
              <a:spcBef>
                <a:spcPts val="0"/>
              </a:spcBef>
              <a:spcAft>
                <a:spcPts val="0"/>
              </a:spcAft>
              <a:buSzPts val="3300"/>
              <a:buNone/>
              <a:defRPr>
                <a:latin typeface="Arial"/>
                <a:ea typeface="Arial"/>
                <a:cs typeface="Arial"/>
                <a:sym typeface="Arial"/>
              </a:defRPr>
            </a:lvl2pPr>
            <a:lvl3pPr lvl="2" rtl="0" algn="ctr">
              <a:spcBef>
                <a:spcPts val="0"/>
              </a:spcBef>
              <a:spcAft>
                <a:spcPts val="0"/>
              </a:spcAft>
              <a:buSzPts val="3300"/>
              <a:buNone/>
              <a:defRPr>
                <a:latin typeface="Arial"/>
                <a:ea typeface="Arial"/>
                <a:cs typeface="Arial"/>
                <a:sym typeface="Arial"/>
              </a:defRPr>
            </a:lvl3pPr>
            <a:lvl4pPr lvl="3" rtl="0" algn="ctr">
              <a:spcBef>
                <a:spcPts val="0"/>
              </a:spcBef>
              <a:spcAft>
                <a:spcPts val="0"/>
              </a:spcAft>
              <a:buSzPts val="3300"/>
              <a:buNone/>
              <a:defRPr>
                <a:latin typeface="Arial"/>
                <a:ea typeface="Arial"/>
                <a:cs typeface="Arial"/>
                <a:sym typeface="Arial"/>
              </a:defRPr>
            </a:lvl4pPr>
            <a:lvl5pPr lvl="4" rtl="0" algn="ctr">
              <a:spcBef>
                <a:spcPts val="0"/>
              </a:spcBef>
              <a:spcAft>
                <a:spcPts val="0"/>
              </a:spcAft>
              <a:buSzPts val="3300"/>
              <a:buNone/>
              <a:defRPr>
                <a:latin typeface="Arial"/>
                <a:ea typeface="Arial"/>
                <a:cs typeface="Arial"/>
                <a:sym typeface="Arial"/>
              </a:defRPr>
            </a:lvl5pPr>
            <a:lvl6pPr lvl="5" rtl="0" algn="ctr">
              <a:spcBef>
                <a:spcPts val="0"/>
              </a:spcBef>
              <a:spcAft>
                <a:spcPts val="0"/>
              </a:spcAft>
              <a:buSzPts val="3300"/>
              <a:buNone/>
              <a:defRPr>
                <a:latin typeface="Arial"/>
                <a:ea typeface="Arial"/>
                <a:cs typeface="Arial"/>
                <a:sym typeface="Arial"/>
              </a:defRPr>
            </a:lvl6pPr>
            <a:lvl7pPr lvl="6" rtl="0" algn="ctr">
              <a:spcBef>
                <a:spcPts val="0"/>
              </a:spcBef>
              <a:spcAft>
                <a:spcPts val="0"/>
              </a:spcAft>
              <a:buSzPts val="3300"/>
              <a:buNone/>
              <a:defRPr>
                <a:latin typeface="Arial"/>
                <a:ea typeface="Arial"/>
                <a:cs typeface="Arial"/>
                <a:sym typeface="Arial"/>
              </a:defRPr>
            </a:lvl7pPr>
            <a:lvl8pPr lvl="7" rtl="0" algn="ctr">
              <a:spcBef>
                <a:spcPts val="0"/>
              </a:spcBef>
              <a:spcAft>
                <a:spcPts val="0"/>
              </a:spcAft>
              <a:buSzPts val="3300"/>
              <a:buNone/>
              <a:defRPr>
                <a:latin typeface="Arial"/>
                <a:ea typeface="Arial"/>
                <a:cs typeface="Arial"/>
                <a:sym typeface="Arial"/>
              </a:defRPr>
            </a:lvl8pPr>
            <a:lvl9pPr lvl="8" rtl="0" algn="ctr">
              <a:spcBef>
                <a:spcPts val="0"/>
              </a:spcBef>
              <a:spcAft>
                <a:spcPts val="0"/>
              </a:spcAft>
              <a:buSzPts val="3300"/>
              <a:buNone/>
              <a:defRPr>
                <a:latin typeface="Arial"/>
                <a:ea typeface="Arial"/>
                <a:cs typeface="Arial"/>
                <a:sym typeface="Arial"/>
              </a:defRPr>
            </a:lvl9pPr>
          </a:lstStyle>
          <a:p/>
        </p:txBody>
      </p:sp>
      <p:sp>
        <p:nvSpPr>
          <p:cNvPr id="180" name="Google Shape;180;p14"/>
          <p:cNvSpPr txBox="1"/>
          <p:nvPr>
            <p:ph idx="1" type="subTitle"/>
          </p:nvPr>
        </p:nvSpPr>
        <p:spPr>
          <a:xfrm>
            <a:off x="713225" y="1149275"/>
            <a:ext cx="4923900" cy="1819800"/>
          </a:xfrm>
          <a:prstGeom prst="rect">
            <a:avLst/>
          </a:prstGeom>
        </p:spPr>
        <p:txBody>
          <a:bodyPr anchorCtr="0" anchor="t" bIns="91425" lIns="91425" spcFirstLastPara="1" rIns="91425" wrap="square" tIns="91425">
            <a:noAutofit/>
          </a:bodyPr>
          <a:lstStyle>
            <a:lvl1pPr lvl="0" marR="228600" rtl="0">
              <a:spcBef>
                <a:spcPts val="1000"/>
              </a:spcBef>
              <a:spcAft>
                <a:spcPts val="0"/>
              </a:spcAft>
              <a:buClr>
                <a:schemeClr val="dk1"/>
              </a:buClr>
              <a:buSzPts val="2100"/>
              <a:buNone/>
              <a:defRPr sz="27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cxnSp>
        <p:nvCxnSpPr>
          <p:cNvPr id="181" name="Google Shape;181;p14"/>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182" name="Google Shape;182;p14"/>
          <p:cNvSpPr/>
          <p:nvPr/>
        </p:nvSpPr>
        <p:spPr>
          <a:xfrm>
            <a:off x="-17750" y="576075"/>
            <a:ext cx="26163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 name="Google Shape;183;p14"/>
          <p:cNvGrpSpPr/>
          <p:nvPr/>
        </p:nvGrpSpPr>
        <p:grpSpPr>
          <a:xfrm flipH="1">
            <a:off x="5986600" y="762225"/>
            <a:ext cx="3188550" cy="3375450"/>
            <a:chOff x="4799300" y="526575"/>
            <a:chExt cx="3188550" cy="3375450"/>
          </a:xfrm>
        </p:grpSpPr>
        <p:sp>
          <p:nvSpPr>
            <p:cNvPr id="184" name="Google Shape;184;p14"/>
            <p:cNvSpPr/>
            <p:nvPr/>
          </p:nvSpPr>
          <p:spPr>
            <a:xfrm>
              <a:off x="4888225" y="639025"/>
              <a:ext cx="3099625" cy="3263000"/>
            </a:xfrm>
            <a:custGeom>
              <a:rect b="b" l="l" r="r" t="t"/>
              <a:pathLst>
                <a:path extrusionOk="0" h="130520" w="123985">
                  <a:moveTo>
                    <a:pt x="57934" y="1"/>
                  </a:moveTo>
                  <a:cubicBezTo>
                    <a:pt x="57114" y="1"/>
                    <a:pt x="56263" y="62"/>
                    <a:pt x="55442" y="92"/>
                  </a:cubicBezTo>
                  <a:cubicBezTo>
                    <a:pt x="53770" y="183"/>
                    <a:pt x="52129" y="305"/>
                    <a:pt x="50488" y="548"/>
                  </a:cubicBezTo>
                  <a:cubicBezTo>
                    <a:pt x="49393" y="700"/>
                    <a:pt x="48329" y="852"/>
                    <a:pt x="47266" y="1034"/>
                  </a:cubicBezTo>
                  <a:cubicBezTo>
                    <a:pt x="47235" y="1065"/>
                    <a:pt x="47205" y="1065"/>
                    <a:pt x="47144" y="1065"/>
                  </a:cubicBezTo>
                  <a:cubicBezTo>
                    <a:pt x="46931" y="1156"/>
                    <a:pt x="46658" y="1186"/>
                    <a:pt x="46445" y="1217"/>
                  </a:cubicBezTo>
                  <a:lnTo>
                    <a:pt x="44834" y="1581"/>
                  </a:lnTo>
                  <a:cubicBezTo>
                    <a:pt x="43557" y="1885"/>
                    <a:pt x="42250" y="2220"/>
                    <a:pt x="40974" y="2554"/>
                  </a:cubicBezTo>
                  <a:lnTo>
                    <a:pt x="40913" y="2554"/>
                  </a:lnTo>
                  <a:cubicBezTo>
                    <a:pt x="40700" y="2584"/>
                    <a:pt x="40457" y="2676"/>
                    <a:pt x="40244" y="2736"/>
                  </a:cubicBezTo>
                  <a:cubicBezTo>
                    <a:pt x="40153" y="2736"/>
                    <a:pt x="40123" y="2797"/>
                    <a:pt x="40092" y="2797"/>
                  </a:cubicBezTo>
                  <a:cubicBezTo>
                    <a:pt x="39332" y="3010"/>
                    <a:pt x="38572" y="3253"/>
                    <a:pt x="37843" y="3496"/>
                  </a:cubicBezTo>
                  <a:cubicBezTo>
                    <a:pt x="37083" y="3739"/>
                    <a:pt x="36354" y="4043"/>
                    <a:pt x="35594" y="4317"/>
                  </a:cubicBezTo>
                  <a:lnTo>
                    <a:pt x="34135" y="4864"/>
                  </a:lnTo>
                  <a:cubicBezTo>
                    <a:pt x="33891" y="4986"/>
                    <a:pt x="33679" y="5077"/>
                    <a:pt x="33436" y="5168"/>
                  </a:cubicBezTo>
                  <a:cubicBezTo>
                    <a:pt x="33405" y="5168"/>
                    <a:pt x="33375" y="5229"/>
                    <a:pt x="33314" y="5229"/>
                  </a:cubicBezTo>
                  <a:cubicBezTo>
                    <a:pt x="33101" y="5320"/>
                    <a:pt x="32858" y="5411"/>
                    <a:pt x="32645" y="5533"/>
                  </a:cubicBezTo>
                  <a:cubicBezTo>
                    <a:pt x="32402" y="5594"/>
                    <a:pt x="32159" y="5715"/>
                    <a:pt x="31916" y="5837"/>
                  </a:cubicBezTo>
                  <a:cubicBezTo>
                    <a:pt x="31673" y="5928"/>
                    <a:pt x="31429" y="6050"/>
                    <a:pt x="31186" y="6171"/>
                  </a:cubicBezTo>
                  <a:cubicBezTo>
                    <a:pt x="30518" y="6475"/>
                    <a:pt x="29879" y="6809"/>
                    <a:pt x="29180" y="7144"/>
                  </a:cubicBezTo>
                  <a:cubicBezTo>
                    <a:pt x="28633" y="7417"/>
                    <a:pt x="28147" y="7691"/>
                    <a:pt x="27660" y="7964"/>
                  </a:cubicBezTo>
                  <a:cubicBezTo>
                    <a:pt x="27448" y="8056"/>
                    <a:pt x="27204" y="8208"/>
                    <a:pt x="26992" y="8329"/>
                  </a:cubicBezTo>
                  <a:lnTo>
                    <a:pt x="25624" y="9119"/>
                  </a:lnTo>
                  <a:cubicBezTo>
                    <a:pt x="25381" y="9271"/>
                    <a:pt x="25168" y="9393"/>
                    <a:pt x="24925" y="9545"/>
                  </a:cubicBezTo>
                  <a:cubicBezTo>
                    <a:pt x="24712" y="9697"/>
                    <a:pt x="24469" y="9819"/>
                    <a:pt x="24256" y="9971"/>
                  </a:cubicBezTo>
                  <a:cubicBezTo>
                    <a:pt x="24013" y="10092"/>
                    <a:pt x="23800" y="10244"/>
                    <a:pt x="23557" y="10396"/>
                  </a:cubicBezTo>
                  <a:cubicBezTo>
                    <a:pt x="23223" y="10609"/>
                    <a:pt x="22827" y="10852"/>
                    <a:pt x="22463" y="11095"/>
                  </a:cubicBezTo>
                  <a:lnTo>
                    <a:pt x="69910" y="11095"/>
                  </a:lnTo>
                  <a:lnTo>
                    <a:pt x="69910" y="93254"/>
                  </a:lnTo>
                  <a:lnTo>
                    <a:pt x="0" y="93254"/>
                  </a:lnTo>
                  <a:cubicBezTo>
                    <a:pt x="31" y="93376"/>
                    <a:pt x="122" y="93467"/>
                    <a:pt x="152" y="93589"/>
                  </a:cubicBezTo>
                  <a:cubicBezTo>
                    <a:pt x="365" y="94045"/>
                    <a:pt x="608" y="94531"/>
                    <a:pt x="851" y="94987"/>
                  </a:cubicBezTo>
                  <a:cubicBezTo>
                    <a:pt x="1003" y="95230"/>
                    <a:pt x="1094" y="95443"/>
                    <a:pt x="1216" y="95686"/>
                  </a:cubicBezTo>
                  <a:cubicBezTo>
                    <a:pt x="1672" y="96598"/>
                    <a:pt x="2219" y="97510"/>
                    <a:pt x="2736" y="98422"/>
                  </a:cubicBezTo>
                  <a:cubicBezTo>
                    <a:pt x="3921" y="100458"/>
                    <a:pt x="5228" y="102403"/>
                    <a:pt x="6657" y="104318"/>
                  </a:cubicBezTo>
                  <a:cubicBezTo>
                    <a:pt x="6961" y="104714"/>
                    <a:pt x="7295" y="105139"/>
                    <a:pt x="7599" y="105565"/>
                  </a:cubicBezTo>
                  <a:cubicBezTo>
                    <a:pt x="7751" y="105747"/>
                    <a:pt x="7934" y="105990"/>
                    <a:pt x="8085" y="106173"/>
                  </a:cubicBezTo>
                  <a:cubicBezTo>
                    <a:pt x="8237" y="106355"/>
                    <a:pt x="8420" y="106598"/>
                    <a:pt x="8572" y="106780"/>
                  </a:cubicBezTo>
                  <a:cubicBezTo>
                    <a:pt x="8785" y="106963"/>
                    <a:pt x="8937" y="107145"/>
                    <a:pt x="9089" y="107358"/>
                  </a:cubicBezTo>
                  <a:cubicBezTo>
                    <a:pt x="21034" y="121522"/>
                    <a:pt x="38937" y="130519"/>
                    <a:pt x="58938" y="130519"/>
                  </a:cubicBezTo>
                  <a:cubicBezTo>
                    <a:pt x="78907" y="130519"/>
                    <a:pt x="96811" y="121522"/>
                    <a:pt x="108786" y="107358"/>
                  </a:cubicBezTo>
                  <a:cubicBezTo>
                    <a:pt x="109121" y="106932"/>
                    <a:pt x="109425" y="106537"/>
                    <a:pt x="109759" y="106142"/>
                  </a:cubicBezTo>
                  <a:cubicBezTo>
                    <a:pt x="110033" y="105838"/>
                    <a:pt x="110245" y="105534"/>
                    <a:pt x="110489" y="105230"/>
                  </a:cubicBezTo>
                  <a:cubicBezTo>
                    <a:pt x="110580" y="105109"/>
                    <a:pt x="110641" y="105018"/>
                    <a:pt x="110732" y="104926"/>
                  </a:cubicBezTo>
                  <a:cubicBezTo>
                    <a:pt x="110945" y="104622"/>
                    <a:pt x="111127" y="104349"/>
                    <a:pt x="111370" y="104045"/>
                  </a:cubicBezTo>
                  <a:cubicBezTo>
                    <a:pt x="111613" y="103710"/>
                    <a:pt x="111887" y="103346"/>
                    <a:pt x="112130" y="103011"/>
                  </a:cubicBezTo>
                  <a:cubicBezTo>
                    <a:pt x="112252" y="102859"/>
                    <a:pt x="112312" y="102738"/>
                    <a:pt x="112404" y="102647"/>
                  </a:cubicBezTo>
                  <a:cubicBezTo>
                    <a:pt x="112586" y="102373"/>
                    <a:pt x="112799" y="102069"/>
                    <a:pt x="113011" y="101765"/>
                  </a:cubicBezTo>
                  <a:cubicBezTo>
                    <a:pt x="113255" y="101340"/>
                    <a:pt x="113559" y="100884"/>
                    <a:pt x="113863" y="100428"/>
                  </a:cubicBezTo>
                  <a:cubicBezTo>
                    <a:pt x="114075" y="100124"/>
                    <a:pt x="114288" y="99789"/>
                    <a:pt x="114470" y="99455"/>
                  </a:cubicBezTo>
                  <a:cubicBezTo>
                    <a:pt x="114744" y="99030"/>
                    <a:pt x="114987" y="98634"/>
                    <a:pt x="115200" y="98239"/>
                  </a:cubicBezTo>
                  <a:cubicBezTo>
                    <a:pt x="115382" y="97935"/>
                    <a:pt x="115534" y="97571"/>
                    <a:pt x="115747" y="97267"/>
                  </a:cubicBezTo>
                  <a:lnTo>
                    <a:pt x="115838" y="97054"/>
                  </a:lnTo>
                  <a:cubicBezTo>
                    <a:pt x="115869" y="96932"/>
                    <a:pt x="115960" y="96871"/>
                    <a:pt x="115990" y="96750"/>
                  </a:cubicBezTo>
                  <a:cubicBezTo>
                    <a:pt x="116203" y="96416"/>
                    <a:pt x="116325" y="96112"/>
                    <a:pt x="116537" y="95747"/>
                  </a:cubicBezTo>
                  <a:cubicBezTo>
                    <a:pt x="116750" y="95352"/>
                    <a:pt x="116933" y="94926"/>
                    <a:pt x="117176" y="94501"/>
                  </a:cubicBezTo>
                  <a:cubicBezTo>
                    <a:pt x="117206" y="94440"/>
                    <a:pt x="117236" y="94318"/>
                    <a:pt x="117297" y="94227"/>
                  </a:cubicBezTo>
                  <a:cubicBezTo>
                    <a:pt x="117388" y="93984"/>
                    <a:pt x="117571" y="93680"/>
                    <a:pt x="117723" y="93376"/>
                  </a:cubicBezTo>
                  <a:lnTo>
                    <a:pt x="118270" y="92099"/>
                  </a:lnTo>
                  <a:cubicBezTo>
                    <a:pt x="118361" y="92008"/>
                    <a:pt x="118392" y="91856"/>
                    <a:pt x="118483" y="91704"/>
                  </a:cubicBezTo>
                  <a:cubicBezTo>
                    <a:pt x="118574" y="91400"/>
                    <a:pt x="118726" y="91036"/>
                    <a:pt x="118878" y="90701"/>
                  </a:cubicBezTo>
                  <a:cubicBezTo>
                    <a:pt x="119091" y="90276"/>
                    <a:pt x="119243" y="89881"/>
                    <a:pt x="119425" y="89455"/>
                  </a:cubicBezTo>
                  <a:cubicBezTo>
                    <a:pt x="119455" y="89425"/>
                    <a:pt x="119455" y="89425"/>
                    <a:pt x="119455" y="89364"/>
                  </a:cubicBezTo>
                  <a:cubicBezTo>
                    <a:pt x="119607" y="88969"/>
                    <a:pt x="119790" y="88513"/>
                    <a:pt x="119942" y="88087"/>
                  </a:cubicBezTo>
                  <a:cubicBezTo>
                    <a:pt x="120154" y="87601"/>
                    <a:pt x="120337" y="87145"/>
                    <a:pt x="120489" y="86628"/>
                  </a:cubicBezTo>
                  <a:cubicBezTo>
                    <a:pt x="120550" y="86446"/>
                    <a:pt x="120610" y="86263"/>
                    <a:pt x="120671" y="86081"/>
                  </a:cubicBezTo>
                  <a:cubicBezTo>
                    <a:pt x="120884" y="85382"/>
                    <a:pt x="121127" y="84713"/>
                    <a:pt x="121309" y="84014"/>
                  </a:cubicBezTo>
                  <a:cubicBezTo>
                    <a:pt x="121401" y="83801"/>
                    <a:pt x="121431" y="83558"/>
                    <a:pt x="121522" y="83345"/>
                  </a:cubicBezTo>
                  <a:cubicBezTo>
                    <a:pt x="121735" y="82616"/>
                    <a:pt x="121917" y="81886"/>
                    <a:pt x="122130" y="81127"/>
                  </a:cubicBezTo>
                  <a:cubicBezTo>
                    <a:pt x="122191" y="80944"/>
                    <a:pt x="122221" y="80762"/>
                    <a:pt x="122282" y="80549"/>
                  </a:cubicBezTo>
                  <a:cubicBezTo>
                    <a:pt x="122495" y="79637"/>
                    <a:pt x="122677" y="78695"/>
                    <a:pt x="122890" y="77753"/>
                  </a:cubicBezTo>
                  <a:cubicBezTo>
                    <a:pt x="122890" y="77601"/>
                    <a:pt x="122920" y="77449"/>
                    <a:pt x="122951" y="77297"/>
                  </a:cubicBezTo>
                  <a:cubicBezTo>
                    <a:pt x="122981" y="77145"/>
                    <a:pt x="122981" y="76993"/>
                    <a:pt x="123042" y="76841"/>
                  </a:cubicBezTo>
                  <a:cubicBezTo>
                    <a:pt x="123072" y="76598"/>
                    <a:pt x="123103" y="76354"/>
                    <a:pt x="123133" y="76081"/>
                  </a:cubicBezTo>
                  <a:lnTo>
                    <a:pt x="123255" y="75291"/>
                  </a:lnTo>
                  <a:lnTo>
                    <a:pt x="123255" y="75230"/>
                  </a:lnTo>
                  <a:lnTo>
                    <a:pt x="123376" y="74440"/>
                  </a:lnTo>
                  <a:lnTo>
                    <a:pt x="123498" y="73649"/>
                  </a:lnTo>
                  <a:cubicBezTo>
                    <a:pt x="123528" y="73467"/>
                    <a:pt x="123528" y="73254"/>
                    <a:pt x="123559" y="73072"/>
                  </a:cubicBezTo>
                  <a:cubicBezTo>
                    <a:pt x="123711" y="71734"/>
                    <a:pt x="123832" y="70427"/>
                    <a:pt x="123893" y="69060"/>
                  </a:cubicBezTo>
                  <a:cubicBezTo>
                    <a:pt x="123893" y="68816"/>
                    <a:pt x="123954" y="68543"/>
                    <a:pt x="123954" y="68330"/>
                  </a:cubicBezTo>
                  <a:lnTo>
                    <a:pt x="123954" y="67844"/>
                  </a:lnTo>
                  <a:cubicBezTo>
                    <a:pt x="123954" y="67327"/>
                    <a:pt x="123984" y="66841"/>
                    <a:pt x="123984" y="66354"/>
                  </a:cubicBezTo>
                  <a:lnTo>
                    <a:pt x="123984" y="65321"/>
                  </a:lnTo>
                  <a:cubicBezTo>
                    <a:pt x="123984" y="47327"/>
                    <a:pt x="116689" y="31004"/>
                    <a:pt x="104896" y="19120"/>
                  </a:cubicBezTo>
                  <a:cubicBezTo>
                    <a:pt x="93102" y="7296"/>
                    <a:pt x="76780" y="1"/>
                    <a:pt x="58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a:off x="4799300" y="1101800"/>
              <a:ext cx="1216625" cy="1683950"/>
            </a:xfrm>
            <a:custGeom>
              <a:rect b="b" l="l" r="r" t="t"/>
              <a:pathLst>
                <a:path extrusionOk="0" fill="none" h="67358" w="48665">
                  <a:moveTo>
                    <a:pt x="19029" y="1"/>
                  </a:moveTo>
                  <a:lnTo>
                    <a:pt x="48664" y="1"/>
                  </a:lnTo>
                  <a:lnTo>
                    <a:pt x="48664" y="67357"/>
                  </a:lnTo>
                  <a:lnTo>
                    <a:pt x="1" y="67357"/>
                  </a:lnTo>
                </a:path>
              </a:pathLst>
            </a:custGeom>
            <a:noFill/>
            <a:ln cap="rnd" cmpd="sng" w="9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a:off x="5050075" y="990850"/>
              <a:ext cx="221925" cy="221925"/>
            </a:xfrm>
            <a:custGeom>
              <a:rect b="b" l="l" r="r" t="t"/>
              <a:pathLst>
                <a:path extrusionOk="0" fill="none" h="8877" w="8877">
                  <a:moveTo>
                    <a:pt x="8876" y="4439"/>
                  </a:moveTo>
                  <a:cubicBezTo>
                    <a:pt x="8876" y="6901"/>
                    <a:pt x="6900" y="8876"/>
                    <a:pt x="4438" y="8876"/>
                  </a:cubicBezTo>
                  <a:cubicBezTo>
                    <a:pt x="1976" y="8876"/>
                    <a:pt x="1" y="6901"/>
                    <a:pt x="1" y="4439"/>
                  </a:cubicBezTo>
                  <a:cubicBezTo>
                    <a:pt x="1" y="1977"/>
                    <a:pt x="1976" y="1"/>
                    <a:pt x="4438" y="1"/>
                  </a:cubicBezTo>
                  <a:cubicBezTo>
                    <a:pt x="6900" y="1"/>
                    <a:pt x="8876" y="1977"/>
                    <a:pt x="8876" y="4439"/>
                  </a:cubicBezTo>
                  <a:close/>
                </a:path>
              </a:pathLst>
            </a:custGeom>
            <a:noFill/>
            <a:ln cap="rnd" cmpd="sng" w="9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a:off x="5146575" y="526575"/>
              <a:ext cx="104900" cy="104125"/>
            </a:xfrm>
            <a:custGeom>
              <a:rect b="b" l="l" r="r" t="t"/>
              <a:pathLst>
                <a:path extrusionOk="0" h="4165" w="4196">
                  <a:moveTo>
                    <a:pt x="2098" y="0"/>
                  </a:moveTo>
                  <a:cubicBezTo>
                    <a:pt x="943" y="0"/>
                    <a:pt x="1" y="912"/>
                    <a:pt x="1" y="2067"/>
                  </a:cubicBezTo>
                  <a:cubicBezTo>
                    <a:pt x="1" y="3222"/>
                    <a:pt x="913" y="4164"/>
                    <a:pt x="2098" y="4164"/>
                  </a:cubicBezTo>
                  <a:cubicBezTo>
                    <a:pt x="3223" y="4164"/>
                    <a:pt x="4195" y="3253"/>
                    <a:pt x="4195" y="2067"/>
                  </a:cubicBezTo>
                  <a:cubicBezTo>
                    <a:pt x="4195" y="943"/>
                    <a:pt x="3223" y="0"/>
                    <a:pt x="20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 name="Google Shape;188;p14"/>
          <p:cNvGrpSpPr/>
          <p:nvPr/>
        </p:nvGrpSpPr>
        <p:grpSpPr>
          <a:xfrm>
            <a:off x="5477675" y="329375"/>
            <a:ext cx="819900" cy="819900"/>
            <a:chOff x="6399325" y="315200"/>
            <a:chExt cx="819900" cy="819900"/>
          </a:xfrm>
        </p:grpSpPr>
        <p:sp>
          <p:nvSpPr>
            <p:cNvPr id="189" name="Google Shape;189;p14"/>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
  <p:cSld name="CUSTOM_8">
    <p:spTree>
      <p:nvGrpSpPr>
        <p:cNvPr id="191" name="Shape 191"/>
        <p:cNvGrpSpPr/>
        <p:nvPr/>
      </p:nvGrpSpPr>
      <p:grpSpPr>
        <a:xfrm>
          <a:off x="0" y="0"/>
          <a:ext cx="0" cy="0"/>
          <a:chOff x="0" y="0"/>
          <a:chExt cx="0" cy="0"/>
        </a:xfrm>
      </p:grpSpPr>
      <p:sp>
        <p:nvSpPr>
          <p:cNvPr id="192" name="Google Shape;192;p15"/>
          <p:cNvSpPr txBox="1"/>
          <p:nvPr>
            <p:ph idx="1" type="subTitle"/>
          </p:nvPr>
        </p:nvSpPr>
        <p:spPr>
          <a:xfrm>
            <a:off x="2328000" y="1377838"/>
            <a:ext cx="4488000" cy="3024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500"/>
              <a:buNone/>
              <a:defRPr sz="1600"/>
            </a:lvl1pPr>
            <a:lvl2pPr lvl="1" rtl="0" algn="r">
              <a:spcBef>
                <a:spcPts val="0"/>
              </a:spcBef>
              <a:spcAft>
                <a:spcPts val="0"/>
              </a:spcAft>
              <a:buSzPts val="1500"/>
              <a:buNone/>
              <a:defRPr sz="1500"/>
            </a:lvl2pPr>
            <a:lvl3pPr lvl="2" rtl="0" algn="r">
              <a:spcBef>
                <a:spcPts val="0"/>
              </a:spcBef>
              <a:spcAft>
                <a:spcPts val="0"/>
              </a:spcAft>
              <a:buSzPts val="1500"/>
              <a:buNone/>
              <a:defRPr sz="1500"/>
            </a:lvl3pPr>
            <a:lvl4pPr lvl="3" rtl="0" algn="r">
              <a:spcBef>
                <a:spcPts val="0"/>
              </a:spcBef>
              <a:spcAft>
                <a:spcPts val="0"/>
              </a:spcAft>
              <a:buSzPts val="1500"/>
              <a:buNone/>
              <a:defRPr sz="1500"/>
            </a:lvl4pPr>
            <a:lvl5pPr lvl="4" rtl="0" algn="r">
              <a:spcBef>
                <a:spcPts val="0"/>
              </a:spcBef>
              <a:spcAft>
                <a:spcPts val="0"/>
              </a:spcAft>
              <a:buSzPts val="1500"/>
              <a:buNone/>
              <a:defRPr sz="1500"/>
            </a:lvl5pPr>
            <a:lvl6pPr lvl="5" rtl="0" algn="r">
              <a:spcBef>
                <a:spcPts val="0"/>
              </a:spcBef>
              <a:spcAft>
                <a:spcPts val="0"/>
              </a:spcAft>
              <a:buSzPts val="1500"/>
              <a:buNone/>
              <a:defRPr sz="1500"/>
            </a:lvl6pPr>
            <a:lvl7pPr lvl="6" rtl="0" algn="r">
              <a:spcBef>
                <a:spcPts val="0"/>
              </a:spcBef>
              <a:spcAft>
                <a:spcPts val="0"/>
              </a:spcAft>
              <a:buSzPts val="1500"/>
              <a:buNone/>
              <a:defRPr sz="1500"/>
            </a:lvl7pPr>
            <a:lvl8pPr lvl="7" rtl="0" algn="r">
              <a:spcBef>
                <a:spcPts val="0"/>
              </a:spcBef>
              <a:spcAft>
                <a:spcPts val="0"/>
              </a:spcAft>
              <a:buSzPts val="1500"/>
              <a:buNone/>
              <a:defRPr sz="1500"/>
            </a:lvl8pPr>
            <a:lvl9pPr lvl="8" rtl="0" algn="r">
              <a:spcBef>
                <a:spcPts val="0"/>
              </a:spcBef>
              <a:spcAft>
                <a:spcPts val="0"/>
              </a:spcAft>
              <a:buSzPts val="1500"/>
              <a:buNone/>
              <a:defRPr sz="1500"/>
            </a:lvl9pPr>
          </a:lstStyle>
          <a:p/>
        </p:txBody>
      </p:sp>
      <p:sp>
        <p:nvSpPr>
          <p:cNvPr id="193" name="Google Shape;193;p15"/>
          <p:cNvSpPr txBox="1"/>
          <p:nvPr>
            <p:ph hasCustomPrompt="1" type="title"/>
          </p:nvPr>
        </p:nvSpPr>
        <p:spPr>
          <a:xfrm>
            <a:off x="2328000" y="580611"/>
            <a:ext cx="4488000" cy="717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4600">
                <a:solidFill>
                  <a:schemeClr val="accent3"/>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a:r>
              <a:t>xx%</a:t>
            </a:r>
          </a:p>
        </p:txBody>
      </p:sp>
      <p:sp>
        <p:nvSpPr>
          <p:cNvPr id="194" name="Google Shape;194;p15"/>
          <p:cNvSpPr txBox="1"/>
          <p:nvPr>
            <p:ph idx="2" type="subTitle"/>
          </p:nvPr>
        </p:nvSpPr>
        <p:spPr>
          <a:xfrm>
            <a:off x="2328000" y="2587538"/>
            <a:ext cx="4488000" cy="3024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500"/>
              <a:buNone/>
              <a:defRPr sz="1600"/>
            </a:lvl1pPr>
            <a:lvl2pPr lvl="1" rtl="0" algn="r">
              <a:spcBef>
                <a:spcPts val="0"/>
              </a:spcBef>
              <a:spcAft>
                <a:spcPts val="0"/>
              </a:spcAft>
              <a:buSzPts val="1500"/>
              <a:buNone/>
              <a:defRPr sz="1500"/>
            </a:lvl2pPr>
            <a:lvl3pPr lvl="2" rtl="0" algn="r">
              <a:spcBef>
                <a:spcPts val="0"/>
              </a:spcBef>
              <a:spcAft>
                <a:spcPts val="0"/>
              </a:spcAft>
              <a:buSzPts val="1500"/>
              <a:buNone/>
              <a:defRPr sz="1500"/>
            </a:lvl3pPr>
            <a:lvl4pPr lvl="3" rtl="0" algn="r">
              <a:spcBef>
                <a:spcPts val="0"/>
              </a:spcBef>
              <a:spcAft>
                <a:spcPts val="0"/>
              </a:spcAft>
              <a:buSzPts val="1500"/>
              <a:buNone/>
              <a:defRPr sz="1500"/>
            </a:lvl4pPr>
            <a:lvl5pPr lvl="4" rtl="0" algn="r">
              <a:spcBef>
                <a:spcPts val="0"/>
              </a:spcBef>
              <a:spcAft>
                <a:spcPts val="0"/>
              </a:spcAft>
              <a:buSzPts val="1500"/>
              <a:buNone/>
              <a:defRPr sz="1500"/>
            </a:lvl5pPr>
            <a:lvl6pPr lvl="5" rtl="0" algn="r">
              <a:spcBef>
                <a:spcPts val="0"/>
              </a:spcBef>
              <a:spcAft>
                <a:spcPts val="0"/>
              </a:spcAft>
              <a:buSzPts val="1500"/>
              <a:buNone/>
              <a:defRPr sz="1500"/>
            </a:lvl6pPr>
            <a:lvl7pPr lvl="6" rtl="0" algn="r">
              <a:spcBef>
                <a:spcPts val="0"/>
              </a:spcBef>
              <a:spcAft>
                <a:spcPts val="0"/>
              </a:spcAft>
              <a:buSzPts val="1500"/>
              <a:buNone/>
              <a:defRPr sz="1500"/>
            </a:lvl7pPr>
            <a:lvl8pPr lvl="7" rtl="0" algn="r">
              <a:spcBef>
                <a:spcPts val="0"/>
              </a:spcBef>
              <a:spcAft>
                <a:spcPts val="0"/>
              </a:spcAft>
              <a:buSzPts val="1500"/>
              <a:buNone/>
              <a:defRPr sz="1500"/>
            </a:lvl8pPr>
            <a:lvl9pPr lvl="8" rtl="0" algn="r">
              <a:spcBef>
                <a:spcPts val="0"/>
              </a:spcBef>
              <a:spcAft>
                <a:spcPts val="0"/>
              </a:spcAft>
              <a:buSzPts val="1500"/>
              <a:buNone/>
              <a:defRPr sz="1500"/>
            </a:lvl9pPr>
          </a:lstStyle>
          <a:p/>
        </p:txBody>
      </p:sp>
      <p:sp>
        <p:nvSpPr>
          <p:cNvPr id="195" name="Google Shape;195;p15"/>
          <p:cNvSpPr txBox="1"/>
          <p:nvPr>
            <p:ph hasCustomPrompt="1" idx="3" type="title"/>
          </p:nvPr>
        </p:nvSpPr>
        <p:spPr>
          <a:xfrm>
            <a:off x="2328000" y="1790312"/>
            <a:ext cx="4488000" cy="717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4600">
                <a:solidFill>
                  <a:schemeClr val="accent3"/>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a:r>
              <a:t>xx%</a:t>
            </a:r>
          </a:p>
        </p:txBody>
      </p:sp>
      <p:sp>
        <p:nvSpPr>
          <p:cNvPr id="196" name="Google Shape;196;p15"/>
          <p:cNvSpPr txBox="1"/>
          <p:nvPr>
            <p:ph idx="4" type="subTitle"/>
          </p:nvPr>
        </p:nvSpPr>
        <p:spPr>
          <a:xfrm>
            <a:off x="2328075" y="3797238"/>
            <a:ext cx="4488000" cy="3024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500"/>
              <a:buNone/>
              <a:defRPr sz="1600"/>
            </a:lvl1pPr>
            <a:lvl2pPr lvl="1" rtl="0" algn="r">
              <a:spcBef>
                <a:spcPts val="0"/>
              </a:spcBef>
              <a:spcAft>
                <a:spcPts val="0"/>
              </a:spcAft>
              <a:buSzPts val="1500"/>
              <a:buNone/>
              <a:defRPr sz="1500"/>
            </a:lvl2pPr>
            <a:lvl3pPr lvl="2" rtl="0" algn="r">
              <a:spcBef>
                <a:spcPts val="0"/>
              </a:spcBef>
              <a:spcAft>
                <a:spcPts val="0"/>
              </a:spcAft>
              <a:buSzPts val="1500"/>
              <a:buNone/>
              <a:defRPr sz="1500"/>
            </a:lvl3pPr>
            <a:lvl4pPr lvl="3" rtl="0" algn="r">
              <a:spcBef>
                <a:spcPts val="0"/>
              </a:spcBef>
              <a:spcAft>
                <a:spcPts val="0"/>
              </a:spcAft>
              <a:buSzPts val="1500"/>
              <a:buNone/>
              <a:defRPr sz="1500"/>
            </a:lvl4pPr>
            <a:lvl5pPr lvl="4" rtl="0" algn="r">
              <a:spcBef>
                <a:spcPts val="0"/>
              </a:spcBef>
              <a:spcAft>
                <a:spcPts val="0"/>
              </a:spcAft>
              <a:buSzPts val="1500"/>
              <a:buNone/>
              <a:defRPr sz="1500"/>
            </a:lvl5pPr>
            <a:lvl6pPr lvl="5" rtl="0" algn="r">
              <a:spcBef>
                <a:spcPts val="0"/>
              </a:spcBef>
              <a:spcAft>
                <a:spcPts val="0"/>
              </a:spcAft>
              <a:buSzPts val="1500"/>
              <a:buNone/>
              <a:defRPr sz="1500"/>
            </a:lvl6pPr>
            <a:lvl7pPr lvl="6" rtl="0" algn="r">
              <a:spcBef>
                <a:spcPts val="0"/>
              </a:spcBef>
              <a:spcAft>
                <a:spcPts val="0"/>
              </a:spcAft>
              <a:buSzPts val="1500"/>
              <a:buNone/>
              <a:defRPr sz="1500"/>
            </a:lvl7pPr>
            <a:lvl8pPr lvl="7" rtl="0" algn="r">
              <a:spcBef>
                <a:spcPts val="0"/>
              </a:spcBef>
              <a:spcAft>
                <a:spcPts val="0"/>
              </a:spcAft>
              <a:buSzPts val="1500"/>
              <a:buNone/>
              <a:defRPr sz="1500"/>
            </a:lvl8pPr>
            <a:lvl9pPr lvl="8" rtl="0" algn="r">
              <a:spcBef>
                <a:spcPts val="0"/>
              </a:spcBef>
              <a:spcAft>
                <a:spcPts val="0"/>
              </a:spcAft>
              <a:buSzPts val="1500"/>
              <a:buNone/>
              <a:defRPr sz="1500"/>
            </a:lvl9pPr>
          </a:lstStyle>
          <a:p/>
        </p:txBody>
      </p:sp>
      <p:sp>
        <p:nvSpPr>
          <p:cNvPr id="197" name="Google Shape;197;p15"/>
          <p:cNvSpPr txBox="1"/>
          <p:nvPr>
            <p:ph hasCustomPrompt="1" idx="5" type="title"/>
          </p:nvPr>
        </p:nvSpPr>
        <p:spPr>
          <a:xfrm>
            <a:off x="2328000" y="3000011"/>
            <a:ext cx="4488000" cy="717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4600">
                <a:solidFill>
                  <a:schemeClr val="accent3"/>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a:r>
              <a:t>xx%</a:t>
            </a:r>
          </a:p>
        </p:txBody>
      </p:sp>
      <p:cxnSp>
        <p:nvCxnSpPr>
          <p:cNvPr id="198" name="Google Shape;198;p15"/>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199" name="Google Shape;199;p15"/>
          <p:cNvSpPr/>
          <p:nvPr/>
        </p:nvSpPr>
        <p:spPr>
          <a:xfrm flipH="1">
            <a:off x="-1376375"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5"/>
          <p:cNvSpPr/>
          <p:nvPr/>
        </p:nvSpPr>
        <p:spPr>
          <a:xfrm>
            <a:off x="8237513" y="25717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5"/>
          <p:cNvSpPr/>
          <p:nvPr/>
        </p:nvSpPr>
        <p:spPr>
          <a:xfrm>
            <a:off x="7176300" y="2153350"/>
            <a:ext cx="19677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6">
    <p:spTree>
      <p:nvGrpSpPr>
        <p:cNvPr id="202" name="Shape 202"/>
        <p:cNvGrpSpPr/>
        <p:nvPr/>
      </p:nvGrpSpPr>
      <p:grpSpPr>
        <a:xfrm>
          <a:off x="0" y="0"/>
          <a:ext cx="0" cy="0"/>
          <a:chOff x="0" y="0"/>
          <a:chExt cx="0" cy="0"/>
        </a:xfrm>
      </p:grpSpPr>
      <p:sp>
        <p:nvSpPr>
          <p:cNvPr id="203" name="Google Shape;203;p16"/>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04" name="Google Shape;204;p16"/>
          <p:cNvSpPr txBox="1"/>
          <p:nvPr>
            <p:ph idx="1" type="body"/>
          </p:nvPr>
        </p:nvSpPr>
        <p:spPr>
          <a:xfrm>
            <a:off x="713225" y="1453300"/>
            <a:ext cx="7717500" cy="28863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Clr>
                <a:schemeClr val="accent3"/>
              </a:buClr>
              <a:buSzPts val="1200"/>
              <a:buFont typeface="Anaheim"/>
              <a:buChar char="●"/>
              <a:defRPr b="1" sz="1400"/>
            </a:lvl1pPr>
            <a:lvl2pPr indent="-304800" lvl="1" marL="914400" rtl="0">
              <a:spcBef>
                <a:spcPts val="0"/>
              </a:spcBef>
              <a:spcAft>
                <a:spcPts val="0"/>
              </a:spcAft>
              <a:buClr>
                <a:schemeClr val="accent3"/>
              </a:buClr>
              <a:buSzPts val="1200"/>
              <a:buFont typeface="Roboto Condensed Light"/>
              <a:buChar char="○"/>
              <a:defRPr/>
            </a:lvl2pPr>
            <a:lvl3pPr indent="-304800" lvl="2" marL="1371600" rtl="0">
              <a:spcBef>
                <a:spcPts val="0"/>
              </a:spcBef>
              <a:spcAft>
                <a:spcPts val="0"/>
              </a:spcAft>
              <a:buClr>
                <a:schemeClr val="accent3"/>
              </a:buClr>
              <a:buSzPts val="1200"/>
              <a:buFont typeface="Roboto Condensed Light"/>
              <a:buChar char="■"/>
              <a:defRPr/>
            </a:lvl3pPr>
            <a:lvl4pPr indent="-304800" lvl="3" marL="1828800" rtl="0">
              <a:spcBef>
                <a:spcPts val="0"/>
              </a:spcBef>
              <a:spcAft>
                <a:spcPts val="0"/>
              </a:spcAft>
              <a:buClr>
                <a:schemeClr val="accent3"/>
              </a:buClr>
              <a:buSzPts val="1200"/>
              <a:buFont typeface="Roboto Condensed Light"/>
              <a:buChar char="●"/>
              <a:defRPr/>
            </a:lvl4pPr>
            <a:lvl5pPr indent="-304800" lvl="4" marL="2286000" rtl="0">
              <a:spcBef>
                <a:spcPts val="0"/>
              </a:spcBef>
              <a:spcAft>
                <a:spcPts val="0"/>
              </a:spcAft>
              <a:buClr>
                <a:schemeClr val="accent3"/>
              </a:buClr>
              <a:buSzPts val="1200"/>
              <a:buFont typeface="Roboto Condensed Light"/>
              <a:buChar char="○"/>
              <a:defRPr/>
            </a:lvl5pPr>
            <a:lvl6pPr indent="-304800" lvl="5" marL="2743200" rtl="0">
              <a:spcBef>
                <a:spcPts val="0"/>
              </a:spcBef>
              <a:spcAft>
                <a:spcPts val="0"/>
              </a:spcAft>
              <a:buClr>
                <a:schemeClr val="accent3"/>
              </a:buClr>
              <a:buSzPts val="1200"/>
              <a:buFont typeface="Roboto Condensed Light"/>
              <a:buChar char="■"/>
              <a:defRPr/>
            </a:lvl6pPr>
            <a:lvl7pPr indent="-304800" lvl="6" marL="3200400" rtl="0">
              <a:spcBef>
                <a:spcPts val="0"/>
              </a:spcBef>
              <a:spcAft>
                <a:spcPts val="0"/>
              </a:spcAft>
              <a:buClr>
                <a:schemeClr val="accent3"/>
              </a:buClr>
              <a:buSzPts val="1200"/>
              <a:buFont typeface="Roboto Condensed Light"/>
              <a:buChar char="●"/>
              <a:defRPr/>
            </a:lvl7pPr>
            <a:lvl8pPr indent="-304800" lvl="7" marL="3657600" rtl="0">
              <a:spcBef>
                <a:spcPts val="0"/>
              </a:spcBef>
              <a:spcAft>
                <a:spcPts val="0"/>
              </a:spcAft>
              <a:buClr>
                <a:schemeClr val="accent3"/>
              </a:buClr>
              <a:buSzPts val="1200"/>
              <a:buFont typeface="Roboto Condensed Light"/>
              <a:buChar char="○"/>
              <a:defRPr/>
            </a:lvl8pPr>
            <a:lvl9pPr indent="-304800" lvl="8" marL="4114800" rtl="0">
              <a:spcBef>
                <a:spcPts val="0"/>
              </a:spcBef>
              <a:spcAft>
                <a:spcPts val="0"/>
              </a:spcAft>
              <a:buClr>
                <a:schemeClr val="accent3"/>
              </a:buClr>
              <a:buSzPts val="1200"/>
              <a:buFont typeface="Roboto Condensed Light"/>
              <a:buChar char="■"/>
              <a:defRPr/>
            </a:lvl9pPr>
          </a:lstStyle>
          <a:p/>
        </p:txBody>
      </p:sp>
      <p:cxnSp>
        <p:nvCxnSpPr>
          <p:cNvPr id="205" name="Google Shape;205;p16"/>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cxnSp>
        <p:nvCxnSpPr>
          <p:cNvPr id="206" name="Google Shape;206;p16"/>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207" name="Google Shape;207;p16"/>
          <p:cNvGrpSpPr/>
          <p:nvPr/>
        </p:nvGrpSpPr>
        <p:grpSpPr>
          <a:xfrm>
            <a:off x="6537438" y="4166475"/>
            <a:ext cx="456425" cy="404925"/>
            <a:chOff x="4153700" y="3096225"/>
            <a:chExt cx="456425" cy="404925"/>
          </a:xfrm>
        </p:grpSpPr>
        <p:sp>
          <p:nvSpPr>
            <p:cNvPr id="208" name="Google Shape;208;p16"/>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6"/>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 name="Google Shape;210;p16"/>
          <p:cNvSpPr/>
          <p:nvPr/>
        </p:nvSpPr>
        <p:spPr>
          <a:xfrm>
            <a:off x="241963" y="107338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6"/>
          <p:cNvSpPr/>
          <p:nvPr/>
        </p:nvSpPr>
        <p:spPr>
          <a:xfrm>
            <a:off x="8237563" y="6869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3">
    <p:spTree>
      <p:nvGrpSpPr>
        <p:cNvPr id="212" name="Shape 212"/>
        <p:cNvGrpSpPr/>
        <p:nvPr/>
      </p:nvGrpSpPr>
      <p:grpSpPr>
        <a:xfrm>
          <a:off x="0" y="0"/>
          <a:ext cx="0" cy="0"/>
          <a:chOff x="0" y="0"/>
          <a:chExt cx="0" cy="0"/>
        </a:xfrm>
      </p:grpSpPr>
      <p:sp>
        <p:nvSpPr>
          <p:cNvPr id="213" name="Google Shape;213;p17"/>
          <p:cNvSpPr/>
          <p:nvPr/>
        </p:nvSpPr>
        <p:spPr>
          <a:xfrm flipH="1">
            <a:off x="828500" y="34894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7"/>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15" name="Google Shape;215;p17"/>
          <p:cNvSpPr txBox="1"/>
          <p:nvPr>
            <p:ph idx="1" type="body"/>
          </p:nvPr>
        </p:nvSpPr>
        <p:spPr>
          <a:xfrm>
            <a:off x="4323725" y="1650625"/>
            <a:ext cx="4088700" cy="22752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accent3"/>
              </a:buClr>
              <a:buSzPts val="1600"/>
              <a:buFont typeface="Nunito Light"/>
              <a:buChar char="●"/>
              <a:defRPr sz="1400"/>
            </a:lvl1pPr>
            <a:lvl2pPr indent="-330200" lvl="1" marL="914400" rtl="0">
              <a:spcBef>
                <a:spcPts val="0"/>
              </a:spcBef>
              <a:spcAft>
                <a:spcPts val="0"/>
              </a:spcAft>
              <a:buClr>
                <a:schemeClr val="accent3"/>
              </a:buClr>
              <a:buSzPts val="1600"/>
              <a:buFont typeface="Nunito Light"/>
              <a:buChar char="○"/>
              <a:defRPr/>
            </a:lvl2pPr>
            <a:lvl3pPr indent="-323850" lvl="2" marL="1371600" rtl="0">
              <a:spcBef>
                <a:spcPts val="0"/>
              </a:spcBef>
              <a:spcAft>
                <a:spcPts val="0"/>
              </a:spcAft>
              <a:buClr>
                <a:schemeClr val="accent3"/>
              </a:buClr>
              <a:buSzPts val="1500"/>
              <a:buFont typeface="Nunito Light"/>
              <a:buChar char="■"/>
              <a:defRPr/>
            </a:lvl3pPr>
            <a:lvl4pPr indent="-323850" lvl="3" marL="1828800" rtl="0">
              <a:spcBef>
                <a:spcPts val="0"/>
              </a:spcBef>
              <a:spcAft>
                <a:spcPts val="0"/>
              </a:spcAft>
              <a:buClr>
                <a:schemeClr val="accent3"/>
              </a:buClr>
              <a:buSzPts val="1500"/>
              <a:buFont typeface="Nunito Light"/>
              <a:buChar char="●"/>
              <a:defRPr/>
            </a:lvl4pPr>
            <a:lvl5pPr indent="-317500" lvl="4" marL="2286000" rtl="0">
              <a:spcBef>
                <a:spcPts val="0"/>
              </a:spcBef>
              <a:spcAft>
                <a:spcPts val="0"/>
              </a:spcAft>
              <a:buClr>
                <a:schemeClr val="accent3"/>
              </a:buClr>
              <a:buSzPts val="1400"/>
              <a:buFont typeface="Nunito Light"/>
              <a:buChar char="○"/>
              <a:defRPr/>
            </a:lvl5pPr>
            <a:lvl6pPr indent="-317500" lvl="5" marL="2743200" rtl="0">
              <a:spcBef>
                <a:spcPts val="0"/>
              </a:spcBef>
              <a:spcAft>
                <a:spcPts val="0"/>
              </a:spcAft>
              <a:buClr>
                <a:schemeClr val="accent3"/>
              </a:buClr>
              <a:buSzPts val="1400"/>
              <a:buFont typeface="Nunito Light"/>
              <a:buChar char="■"/>
              <a:defRPr/>
            </a:lvl6pPr>
            <a:lvl7pPr indent="-311150" lvl="6" marL="3200400" rtl="0">
              <a:spcBef>
                <a:spcPts val="0"/>
              </a:spcBef>
              <a:spcAft>
                <a:spcPts val="0"/>
              </a:spcAft>
              <a:buClr>
                <a:schemeClr val="accent3"/>
              </a:buClr>
              <a:buSzPts val="1300"/>
              <a:buFont typeface="Nunito Light"/>
              <a:buChar char="●"/>
              <a:defRPr/>
            </a:lvl7pPr>
            <a:lvl8pPr indent="-311150" lvl="7" marL="3657600" rtl="0">
              <a:spcBef>
                <a:spcPts val="0"/>
              </a:spcBef>
              <a:spcAft>
                <a:spcPts val="0"/>
              </a:spcAft>
              <a:buClr>
                <a:schemeClr val="accent3"/>
              </a:buClr>
              <a:buSzPts val="1300"/>
              <a:buFont typeface="Nunito Light"/>
              <a:buChar char="○"/>
              <a:defRPr/>
            </a:lvl8pPr>
            <a:lvl9pPr indent="-317500" lvl="8" marL="4114800" rtl="0">
              <a:spcBef>
                <a:spcPts val="0"/>
              </a:spcBef>
              <a:spcAft>
                <a:spcPts val="0"/>
              </a:spcAft>
              <a:buClr>
                <a:schemeClr val="accent3"/>
              </a:buClr>
              <a:buSzPts val="1400"/>
              <a:buFont typeface="Nunito Light"/>
              <a:buChar char="■"/>
              <a:defRPr/>
            </a:lvl9pPr>
          </a:lstStyle>
          <a:p/>
        </p:txBody>
      </p:sp>
      <p:cxnSp>
        <p:nvCxnSpPr>
          <p:cNvPr id="216" name="Google Shape;216;p17"/>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17" name="Google Shape;217;p17"/>
          <p:cNvSpPr/>
          <p:nvPr/>
        </p:nvSpPr>
        <p:spPr>
          <a:xfrm>
            <a:off x="8237513" y="38610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7"/>
          <p:cNvSpPr/>
          <p:nvPr/>
        </p:nvSpPr>
        <p:spPr>
          <a:xfrm>
            <a:off x="8276825" y="117573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 name="Google Shape;219;p17"/>
          <p:cNvGrpSpPr/>
          <p:nvPr/>
        </p:nvGrpSpPr>
        <p:grpSpPr>
          <a:xfrm>
            <a:off x="-439950" y="1148525"/>
            <a:ext cx="3188550" cy="3375450"/>
            <a:chOff x="4799300" y="526575"/>
            <a:chExt cx="3188550" cy="3375450"/>
          </a:xfrm>
        </p:grpSpPr>
        <p:sp>
          <p:nvSpPr>
            <p:cNvPr id="220" name="Google Shape;220;p17"/>
            <p:cNvSpPr/>
            <p:nvPr/>
          </p:nvSpPr>
          <p:spPr>
            <a:xfrm>
              <a:off x="4888225" y="639025"/>
              <a:ext cx="3099625" cy="3263000"/>
            </a:xfrm>
            <a:custGeom>
              <a:rect b="b" l="l" r="r" t="t"/>
              <a:pathLst>
                <a:path extrusionOk="0" h="130520" w="123985">
                  <a:moveTo>
                    <a:pt x="57934" y="1"/>
                  </a:moveTo>
                  <a:cubicBezTo>
                    <a:pt x="57114" y="1"/>
                    <a:pt x="56263" y="62"/>
                    <a:pt x="55442" y="92"/>
                  </a:cubicBezTo>
                  <a:cubicBezTo>
                    <a:pt x="53770" y="183"/>
                    <a:pt x="52129" y="305"/>
                    <a:pt x="50488" y="548"/>
                  </a:cubicBezTo>
                  <a:cubicBezTo>
                    <a:pt x="49393" y="700"/>
                    <a:pt x="48329" y="852"/>
                    <a:pt x="47266" y="1034"/>
                  </a:cubicBezTo>
                  <a:cubicBezTo>
                    <a:pt x="47235" y="1065"/>
                    <a:pt x="47205" y="1065"/>
                    <a:pt x="47144" y="1065"/>
                  </a:cubicBezTo>
                  <a:cubicBezTo>
                    <a:pt x="46931" y="1156"/>
                    <a:pt x="46658" y="1186"/>
                    <a:pt x="46445" y="1217"/>
                  </a:cubicBezTo>
                  <a:lnTo>
                    <a:pt x="44834" y="1581"/>
                  </a:lnTo>
                  <a:cubicBezTo>
                    <a:pt x="43557" y="1885"/>
                    <a:pt x="42250" y="2220"/>
                    <a:pt x="40974" y="2554"/>
                  </a:cubicBezTo>
                  <a:lnTo>
                    <a:pt x="40913" y="2554"/>
                  </a:lnTo>
                  <a:cubicBezTo>
                    <a:pt x="40700" y="2584"/>
                    <a:pt x="40457" y="2676"/>
                    <a:pt x="40244" y="2736"/>
                  </a:cubicBezTo>
                  <a:cubicBezTo>
                    <a:pt x="40153" y="2736"/>
                    <a:pt x="40123" y="2797"/>
                    <a:pt x="40092" y="2797"/>
                  </a:cubicBezTo>
                  <a:cubicBezTo>
                    <a:pt x="39332" y="3010"/>
                    <a:pt x="38572" y="3253"/>
                    <a:pt x="37843" y="3496"/>
                  </a:cubicBezTo>
                  <a:cubicBezTo>
                    <a:pt x="37083" y="3739"/>
                    <a:pt x="36354" y="4043"/>
                    <a:pt x="35594" y="4317"/>
                  </a:cubicBezTo>
                  <a:lnTo>
                    <a:pt x="34135" y="4864"/>
                  </a:lnTo>
                  <a:cubicBezTo>
                    <a:pt x="33891" y="4986"/>
                    <a:pt x="33679" y="5077"/>
                    <a:pt x="33436" y="5168"/>
                  </a:cubicBezTo>
                  <a:cubicBezTo>
                    <a:pt x="33405" y="5168"/>
                    <a:pt x="33375" y="5229"/>
                    <a:pt x="33314" y="5229"/>
                  </a:cubicBezTo>
                  <a:cubicBezTo>
                    <a:pt x="33101" y="5320"/>
                    <a:pt x="32858" y="5411"/>
                    <a:pt x="32645" y="5533"/>
                  </a:cubicBezTo>
                  <a:cubicBezTo>
                    <a:pt x="32402" y="5594"/>
                    <a:pt x="32159" y="5715"/>
                    <a:pt x="31916" y="5837"/>
                  </a:cubicBezTo>
                  <a:cubicBezTo>
                    <a:pt x="31673" y="5928"/>
                    <a:pt x="31429" y="6050"/>
                    <a:pt x="31186" y="6171"/>
                  </a:cubicBezTo>
                  <a:cubicBezTo>
                    <a:pt x="30518" y="6475"/>
                    <a:pt x="29879" y="6809"/>
                    <a:pt x="29180" y="7144"/>
                  </a:cubicBezTo>
                  <a:cubicBezTo>
                    <a:pt x="28633" y="7417"/>
                    <a:pt x="28147" y="7691"/>
                    <a:pt x="27660" y="7964"/>
                  </a:cubicBezTo>
                  <a:cubicBezTo>
                    <a:pt x="27448" y="8056"/>
                    <a:pt x="27204" y="8208"/>
                    <a:pt x="26992" y="8329"/>
                  </a:cubicBezTo>
                  <a:lnTo>
                    <a:pt x="25624" y="9119"/>
                  </a:lnTo>
                  <a:cubicBezTo>
                    <a:pt x="25381" y="9271"/>
                    <a:pt x="25168" y="9393"/>
                    <a:pt x="24925" y="9545"/>
                  </a:cubicBezTo>
                  <a:cubicBezTo>
                    <a:pt x="24712" y="9697"/>
                    <a:pt x="24469" y="9819"/>
                    <a:pt x="24256" y="9971"/>
                  </a:cubicBezTo>
                  <a:cubicBezTo>
                    <a:pt x="24013" y="10092"/>
                    <a:pt x="23800" y="10244"/>
                    <a:pt x="23557" y="10396"/>
                  </a:cubicBezTo>
                  <a:cubicBezTo>
                    <a:pt x="23223" y="10609"/>
                    <a:pt x="22827" y="10852"/>
                    <a:pt x="22463" y="11095"/>
                  </a:cubicBezTo>
                  <a:lnTo>
                    <a:pt x="69910" y="11095"/>
                  </a:lnTo>
                  <a:lnTo>
                    <a:pt x="69910" y="93254"/>
                  </a:lnTo>
                  <a:lnTo>
                    <a:pt x="0" y="93254"/>
                  </a:lnTo>
                  <a:cubicBezTo>
                    <a:pt x="31" y="93376"/>
                    <a:pt x="122" y="93467"/>
                    <a:pt x="152" y="93589"/>
                  </a:cubicBezTo>
                  <a:cubicBezTo>
                    <a:pt x="365" y="94045"/>
                    <a:pt x="608" y="94531"/>
                    <a:pt x="851" y="94987"/>
                  </a:cubicBezTo>
                  <a:cubicBezTo>
                    <a:pt x="1003" y="95230"/>
                    <a:pt x="1094" y="95443"/>
                    <a:pt x="1216" y="95686"/>
                  </a:cubicBezTo>
                  <a:cubicBezTo>
                    <a:pt x="1672" y="96598"/>
                    <a:pt x="2219" y="97510"/>
                    <a:pt x="2736" y="98422"/>
                  </a:cubicBezTo>
                  <a:cubicBezTo>
                    <a:pt x="3921" y="100458"/>
                    <a:pt x="5228" y="102403"/>
                    <a:pt x="6657" y="104318"/>
                  </a:cubicBezTo>
                  <a:cubicBezTo>
                    <a:pt x="6961" y="104714"/>
                    <a:pt x="7295" y="105139"/>
                    <a:pt x="7599" y="105565"/>
                  </a:cubicBezTo>
                  <a:cubicBezTo>
                    <a:pt x="7751" y="105747"/>
                    <a:pt x="7934" y="105990"/>
                    <a:pt x="8085" y="106173"/>
                  </a:cubicBezTo>
                  <a:cubicBezTo>
                    <a:pt x="8237" y="106355"/>
                    <a:pt x="8420" y="106598"/>
                    <a:pt x="8572" y="106780"/>
                  </a:cubicBezTo>
                  <a:cubicBezTo>
                    <a:pt x="8785" y="106963"/>
                    <a:pt x="8937" y="107145"/>
                    <a:pt x="9089" y="107358"/>
                  </a:cubicBezTo>
                  <a:cubicBezTo>
                    <a:pt x="21034" y="121522"/>
                    <a:pt x="38937" y="130519"/>
                    <a:pt x="58938" y="130519"/>
                  </a:cubicBezTo>
                  <a:cubicBezTo>
                    <a:pt x="78907" y="130519"/>
                    <a:pt x="96811" y="121522"/>
                    <a:pt x="108786" y="107358"/>
                  </a:cubicBezTo>
                  <a:cubicBezTo>
                    <a:pt x="109121" y="106932"/>
                    <a:pt x="109425" y="106537"/>
                    <a:pt x="109759" y="106142"/>
                  </a:cubicBezTo>
                  <a:cubicBezTo>
                    <a:pt x="110033" y="105838"/>
                    <a:pt x="110245" y="105534"/>
                    <a:pt x="110489" y="105230"/>
                  </a:cubicBezTo>
                  <a:cubicBezTo>
                    <a:pt x="110580" y="105109"/>
                    <a:pt x="110641" y="105018"/>
                    <a:pt x="110732" y="104926"/>
                  </a:cubicBezTo>
                  <a:cubicBezTo>
                    <a:pt x="110945" y="104622"/>
                    <a:pt x="111127" y="104349"/>
                    <a:pt x="111370" y="104045"/>
                  </a:cubicBezTo>
                  <a:cubicBezTo>
                    <a:pt x="111613" y="103710"/>
                    <a:pt x="111887" y="103346"/>
                    <a:pt x="112130" y="103011"/>
                  </a:cubicBezTo>
                  <a:cubicBezTo>
                    <a:pt x="112252" y="102859"/>
                    <a:pt x="112312" y="102738"/>
                    <a:pt x="112404" y="102647"/>
                  </a:cubicBezTo>
                  <a:cubicBezTo>
                    <a:pt x="112586" y="102373"/>
                    <a:pt x="112799" y="102069"/>
                    <a:pt x="113011" y="101765"/>
                  </a:cubicBezTo>
                  <a:cubicBezTo>
                    <a:pt x="113255" y="101340"/>
                    <a:pt x="113559" y="100884"/>
                    <a:pt x="113863" y="100428"/>
                  </a:cubicBezTo>
                  <a:cubicBezTo>
                    <a:pt x="114075" y="100124"/>
                    <a:pt x="114288" y="99789"/>
                    <a:pt x="114470" y="99455"/>
                  </a:cubicBezTo>
                  <a:cubicBezTo>
                    <a:pt x="114744" y="99030"/>
                    <a:pt x="114987" y="98634"/>
                    <a:pt x="115200" y="98239"/>
                  </a:cubicBezTo>
                  <a:cubicBezTo>
                    <a:pt x="115382" y="97935"/>
                    <a:pt x="115534" y="97571"/>
                    <a:pt x="115747" y="97267"/>
                  </a:cubicBezTo>
                  <a:lnTo>
                    <a:pt x="115838" y="97054"/>
                  </a:lnTo>
                  <a:cubicBezTo>
                    <a:pt x="115869" y="96932"/>
                    <a:pt x="115960" y="96871"/>
                    <a:pt x="115990" y="96750"/>
                  </a:cubicBezTo>
                  <a:cubicBezTo>
                    <a:pt x="116203" y="96416"/>
                    <a:pt x="116325" y="96112"/>
                    <a:pt x="116537" y="95747"/>
                  </a:cubicBezTo>
                  <a:cubicBezTo>
                    <a:pt x="116750" y="95352"/>
                    <a:pt x="116933" y="94926"/>
                    <a:pt x="117176" y="94501"/>
                  </a:cubicBezTo>
                  <a:cubicBezTo>
                    <a:pt x="117206" y="94440"/>
                    <a:pt x="117236" y="94318"/>
                    <a:pt x="117297" y="94227"/>
                  </a:cubicBezTo>
                  <a:cubicBezTo>
                    <a:pt x="117388" y="93984"/>
                    <a:pt x="117571" y="93680"/>
                    <a:pt x="117723" y="93376"/>
                  </a:cubicBezTo>
                  <a:lnTo>
                    <a:pt x="118270" y="92099"/>
                  </a:lnTo>
                  <a:cubicBezTo>
                    <a:pt x="118361" y="92008"/>
                    <a:pt x="118392" y="91856"/>
                    <a:pt x="118483" y="91704"/>
                  </a:cubicBezTo>
                  <a:cubicBezTo>
                    <a:pt x="118574" y="91400"/>
                    <a:pt x="118726" y="91036"/>
                    <a:pt x="118878" y="90701"/>
                  </a:cubicBezTo>
                  <a:cubicBezTo>
                    <a:pt x="119091" y="90276"/>
                    <a:pt x="119243" y="89881"/>
                    <a:pt x="119425" y="89455"/>
                  </a:cubicBezTo>
                  <a:cubicBezTo>
                    <a:pt x="119455" y="89425"/>
                    <a:pt x="119455" y="89425"/>
                    <a:pt x="119455" y="89364"/>
                  </a:cubicBezTo>
                  <a:cubicBezTo>
                    <a:pt x="119607" y="88969"/>
                    <a:pt x="119790" y="88513"/>
                    <a:pt x="119942" y="88087"/>
                  </a:cubicBezTo>
                  <a:cubicBezTo>
                    <a:pt x="120154" y="87601"/>
                    <a:pt x="120337" y="87145"/>
                    <a:pt x="120489" y="86628"/>
                  </a:cubicBezTo>
                  <a:cubicBezTo>
                    <a:pt x="120550" y="86446"/>
                    <a:pt x="120610" y="86263"/>
                    <a:pt x="120671" y="86081"/>
                  </a:cubicBezTo>
                  <a:cubicBezTo>
                    <a:pt x="120884" y="85382"/>
                    <a:pt x="121127" y="84713"/>
                    <a:pt x="121309" y="84014"/>
                  </a:cubicBezTo>
                  <a:cubicBezTo>
                    <a:pt x="121401" y="83801"/>
                    <a:pt x="121431" y="83558"/>
                    <a:pt x="121522" y="83345"/>
                  </a:cubicBezTo>
                  <a:cubicBezTo>
                    <a:pt x="121735" y="82616"/>
                    <a:pt x="121917" y="81886"/>
                    <a:pt x="122130" y="81127"/>
                  </a:cubicBezTo>
                  <a:cubicBezTo>
                    <a:pt x="122191" y="80944"/>
                    <a:pt x="122221" y="80762"/>
                    <a:pt x="122282" y="80549"/>
                  </a:cubicBezTo>
                  <a:cubicBezTo>
                    <a:pt x="122495" y="79637"/>
                    <a:pt x="122677" y="78695"/>
                    <a:pt x="122890" y="77753"/>
                  </a:cubicBezTo>
                  <a:cubicBezTo>
                    <a:pt x="122890" y="77601"/>
                    <a:pt x="122920" y="77449"/>
                    <a:pt x="122951" y="77297"/>
                  </a:cubicBezTo>
                  <a:cubicBezTo>
                    <a:pt x="122981" y="77145"/>
                    <a:pt x="122981" y="76993"/>
                    <a:pt x="123042" y="76841"/>
                  </a:cubicBezTo>
                  <a:cubicBezTo>
                    <a:pt x="123072" y="76598"/>
                    <a:pt x="123103" y="76354"/>
                    <a:pt x="123133" y="76081"/>
                  </a:cubicBezTo>
                  <a:lnTo>
                    <a:pt x="123255" y="75291"/>
                  </a:lnTo>
                  <a:lnTo>
                    <a:pt x="123255" y="75230"/>
                  </a:lnTo>
                  <a:lnTo>
                    <a:pt x="123376" y="74440"/>
                  </a:lnTo>
                  <a:lnTo>
                    <a:pt x="123498" y="73649"/>
                  </a:lnTo>
                  <a:cubicBezTo>
                    <a:pt x="123528" y="73467"/>
                    <a:pt x="123528" y="73254"/>
                    <a:pt x="123559" y="73072"/>
                  </a:cubicBezTo>
                  <a:cubicBezTo>
                    <a:pt x="123711" y="71734"/>
                    <a:pt x="123832" y="70427"/>
                    <a:pt x="123893" y="69060"/>
                  </a:cubicBezTo>
                  <a:cubicBezTo>
                    <a:pt x="123893" y="68816"/>
                    <a:pt x="123954" y="68543"/>
                    <a:pt x="123954" y="68330"/>
                  </a:cubicBezTo>
                  <a:lnTo>
                    <a:pt x="123954" y="67844"/>
                  </a:lnTo>
                  <a:cubicBezTo>
                    <a:pt x="123954" y="67327"/>
                    <a:pt x="123984" y="66841"/>
                    <a:pt x="123984" y="66354"/>
                  </a:cubicBezTo>
                  <a:lnTo>
                    <a:pt x="123984" y="65321"/>
                  </a:lnTo>
                  <a:cubicBezTo>
                    <a:pt x="123984" y="47327"/>
                    <a:pt x="116689" y="31004"/>
                    <a:pt x="104896" y="19120"/>
                  </a:cubicBezTo>
                  <a:cubicBezTo>
                    <a:pt x="93102" y="7296"/>
                    <a:pt x="76780" y="1"/>
                    <a:pt x="58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7"/>
            <p:cNvSpPr/>
            <p:nvPr/>
          </p:nvSpPr>
          <p:spPr>
            <a:xfrm>
              <a:off x="4799300" y="1101800"/>
              <a:ext cx="1216625" cy="1683950"/>
            </a:xfrm>
            <a:custGeom>
              <a:rect b="b" l="l" r="r" t="t"/>
              <a:pathLst>
                <a:path extrusionOk="0" fill="none" h="67358" w="48665">
                  <a:moveTo>
                    <a:pt x="19029" y="1"/>
                  </a:moveTo>
                  <a:lnTo>
                    <a:pt x="48664" y="1"/>
                  </a:lnTo>
                  <a:lnTo>
                    <a:pt x="48664" y="67357"/>
                  </a:lnTo>
                  <a:lnTo>
                    <a:pt x="1" y="67357"/>
                  </a:lnTo>
                </a:path>
              </a:pathLst>
            </a:custGeom>
            <a:noFill/>
            <a:ln cap="rnd" cmpd="sng" w="9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7"/>
            <p:cNvSpPr/>
            <p:nvPr/>
          </p:nvSpPr>
          <p:spPr>
            <a:xfrm>
              <a:off x="5050075" y="990850"/>
              <a:ext cx="221925" cy="221925"/>
            </a:xfrm>
            <a:custGeom>
              <a:rect b="b" l="l" r="r" t="t"/>
              <a:pathLst>
                <a:path extrusionOk="0" fill="none" h="8877" w="8877">
                  <a:moveTo>
                    <a:pt x="8876" y="4439"/>
                  </a:moveTo>
                  <a:cubicBezTo>
                    <a:pt x="8876" y="6901"/>
                    <a:pt x="6900" y="8876"/>
                    <a:pt x="4438" y="8876"/>
                  </a:cubicBezTo>
                  <a:cubicBezTo>
                    <a:pt x="1976" y="8876"/>
                    <a:pt x="1" y="6901"/>
                    <a:pt x="1" y="4439"/>
                  </a:cubicBezTo>
                  <a:cubicBezTo>
                    <a:pt x="1" y="1977"/>
                    <a:pt x="1976" y="1"/>
                    <a:pt x="4438" y="1"/>
                  </a:cubicBezTo>
                  <a:cubicBezTo>
                    <a:pt x="6900" y="1"/>
                    <a:pt x="8876" y="1977"/>
                    <a:pt x="8876" y="4439"/>
                  </a:cubicBezTo>
                  <a:close/>
                </a:path>
              </a:pathLst>
            </a:custGeom>
            <a:noFill/>
            <a:ln cap="rnd" cmpd="sng" w="98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7"/>
            <p:cNvSpPr/>
            <p:nvPr/>
          </p:nvSpPr>
          <p:spPr>
            <a:xfrm>
              <a:off x="5146575" y="526575"/>
              <a:ext cx="104900" cy="104125"/>
            </a:xfrm>
            <a:custGeom>
              <a:rect b="b" l="l" r="r" t="t"/>
              <a:pathLst>
                <a:path extrusionOk="0" h="4165" w="4196">
                  <a:moveTo>
                    <a:pt x="2098" y="0"/>
                  </a:moveTo>
                  <a:cubicBezTo>
                    <a:pt x="943" y="0"/>
                    <a:pt x="1" y="912"/>
                    <a:pt x="1" y="2067"/>
                  </a:cubicBezTo>
                  <a:cubicBezTo>
                    <a:pt x="1" y="3222"/>
                    <a:pt x="913" y="4164"/>
                    <a:pt x="2098" y="4164"/>
                  </a:cubicBezTo>
                  <a:cubicBezTo>
                    <a:pt x="3223" y="4164"/>
                    <a:pt x="4195" y="3253"/>
                    <a:pt x="4195" y="2067"/>
                  </a:cubicBezTo>
                  <a:cubicBezTo>
                    <a:pt x="4195" y="943"/>
                    <a:pt x="3223" y="0"/>
                    <a:pt x="20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 name="Google Shape;224;p17"/>
          <p:cNvSpPr/>
          <p:nvPr/>
        </p:nvSpPr>
        <p:spPr>
          <a:xfrm>
            <a:off x="0" y="687000"/>
            <a:ext cx="862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4">
    <p:spTree>
      <p:nvGrpSpPr>
        <p:cNvPr id="225" name="Shape 225"/>
        <p:cNvGrpSpPr/>
        <p:nvPr/>
      </p:nvGrpSpPr>
      <p:grpSpPr>
        <a:xfrm>
          <a:off x="0" y="0"/>
          <a:ext cx="0" cy="0"/>
          <a:chOff x="0" y="0"/>
          <a:chExt cx="0" cy="0"/>
        </a:xfrm>
      </p:grpSpPr>
      <p:sp>
        <p:nvSpPr>
          <p:cNvPr id="226" name="Google Shape;226;p18"/>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27" name="Google Shape;227;p18"/>
          <p:cNvSpPr txBox="1"/>
          <p:nvPr>
            <p:ph idx="1" type="subTitle"/>
          </p:nvPr>
        </p:nvSpPr>
        <p:spPr>
          <a:xfrm>
            <a:off x="713225" y="2023025"/>
            <a:ext cx="3235200" cy="119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228" name="Google Shape;228;p18"/>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29" name="Google Shape;229;p18"/>
          <p:cNvSpPr/>
          <p:nvPr/>
        </p:nvSpPr>
        <p:spPr>
          <a:xfrm flipH="1">
            <a:off x="-1364900"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 name="Google Shape;230;p18"/>
          <p:cNvGrpSpPr/>
          <p:nvPr/>
        </p:nvGrpSpPr>
        <p:grpSpPr>
          <a:xfrm>
            <a:off x="8074650" y="450725"/>
            <a:ext cx="819900" cy="819900"/>
            <a:chOff x="6399325" y="315200"/>
            <a:chExt cx="819900" cy="819900"/>
          </a:xfrm>
        </p:grpSpPr>
        <p:sp>
          <p:nvSpPr>
            <p:cNvPr id="231" name="Google Shape;231;p18"/>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8"/>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 name="Google Shape;233;p18"/>
          <p:cNvSpPr/>
          <p:nvPr/>
        </p:nvSpPr>
        <p:spPr>
          <a:xfrm>
            <a:off x="559750" y="127061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234" name="Shape 234"/>
        <p:cNvGrpSpPr/>
        <p:nvPr/>
      </p:nvGrpSpPr>
      <p:grpSpPr>
        <a:xfrm>
          <a:off x="0" y="0"/>
          <a:ext cx="0" cy="0"/>
          <a:chOff x="0" y="0"/>
          <a:chExt cx="0" cy="0"/>
        </a:xfrm>
      </p:grpSpPr>
      <p:sp>
        <p:nvSpPr>
          <p:cNvPr id="235" name="Google Shape;235;p19"/>
          <p:cNvSpPr txBox="1"/>
          <p:nvPr>
            <p:ph type="title"/>
          </p:nvPr>
        </p:nvSpPr>
        <p:spPr>
          <a:xfrm rot="-581">
            <a:off x="1020300" y="451328"/>
            <a:ext cx="7103400" cy="1184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cxnSp>
        <p:nvCxnSpPr>
          <p:cNvPr id="236" name="Google Shape;236;p19"/>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237" name="Google Shape;237;p19"/>
          <p:cNvGrpSpPr/>
          <p:nvPr/>
        </p:nvGrpSpPr>
        <p:grpSpPr>
          <a:xfrm>
            <a:off x="8567200" y="2571750"/>
            <a:ext cx="456425" cy="404925"/>
            <a:chOff x="3707750" y="3904900"/>
            <a:chExt cx="456425" cy="404925"/>
          </a:xfrm>
        </p:grpSpPr>
        <p:sp>
          <p:nvSpPr>
            <p:cNvPr id="238" name="Google Shape;238;p19"/>
            <p:cNvSpPr/>
            <p:nvPr/>
          </p:nvSpPr>
          <p:spPr>
            <a:xfrm>
              <a:off x="3707750" y="390490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9"/>
            <p:cNvSpPr/>
            <p:nvPr/>
          </p:nvSpPr>
          <p:spPr>
            <a:xfrm>
              <a:off x="4051700" y="4197325"/>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 name="Google Shape;240;p19"/>
          <p:cNvSpPr/>
          <p:nvPr/>
        </p:nvSpPr>
        <p:spPr>
          <a:xfrm>
            <a:off x="559325" y="38833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
    <p:spTree>
      <p:nvGrpSpPr>
        <p:cNvPr id="241" name="Shape 241"/>
        <p:cNvGrpSpPr/>
        <p:nvPr/>
      </p:nvGrpSpPr>
      <p:grpSpPr>
        <a:xfrm>
          <a:off x="0" y="0"/>
          <a:ext cx="0" cy="0"/>
          <a:chOff x="0" y="0"/>
          <a:chExt cx="0" cy="0"/>
        </a:xfrm>
      </p:grpSpPr>
      <p:cxnSp>
        <p:nvCxnSpPr>
          <p:cNvPr id="242" name="Google Shape;242;p20"/>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43" name="Google Shape;243;p20"/>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44" name="Google Shape;244;p20"/>
          <p:cNvSpPr/>
          <p:nvPr/>
        </p:nvSpPr>
        <p:spPr>
          <a:xfrm flipH="1">
            <a:off x="-1356025"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0"/>
          <p:cNvSpPr/>
          <p:nvPr/>
        </p:nvSpPr>
        <p:spPr>
          <a:xfrm>
            <a:off x="559325" y="106245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7" name="Shape 27"/>
        <p:cNvGrpSpPr/>
        <p:nvPr/>
      </p:nvGrpSpPr>
      <p:grpSpPr>
        <a:xfrm>
          <a:off x="0" y="0"/>
          <a:ext cx="0" cy="0"/>
          <a:chOff x="0" y="0"/>
          <a:chExt cx="0" cy="0"/>
        </a:xfrm>
      </p:grpSpPr>
      <p:sp>
        <p:nvSpPr>
          <p:cNvPr id="28" name="Google Shape;28;p3"/>
          <p:cNvSpPr/>
          <p:nvPr/>
        </p:nvSpPr>
        <p:spPr>
          <a:xfrm flipH="1">
            <a:off x="1887250" y="3490350"/>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txBox="1"/>
          <p:nvPr>
            <p:ph type="title"/>
          </p:nvPr>
        </p:nvSpPr>
        <p:spPr>
          <a:xfrm>
            <a:off x="4638150" y="2192575"/>
            <a:ext cx="3792600" cy="862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600"/>
              <a:buNone/>
              <a:defRPr b="1" sz="51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0" name="Google Shape;30;p3"/>
          <p:cNvSpPr txBox="1"/>
          <p:nvPr>
            <p:ph idx="1" type="subTitle"/>
          </p:nvPr>
        </p:nvSpPr>
        <p:spPr>
          <a:xfrm>
            <a:off x="5117575" y="3096213"/>
            <a:ext cx="3313200" cy="726000"/>
          </a:xfrm>
          <a:prstGeom prst="rect">
            <a:avLst/>
          </a:prstGeom>
          <a:ln>
            <a:noFill/>
          </a:ln>
        </p:spPr>
        <p:txBody>
          <a:bodyPr anchorCtr="0" anchor="t" bIns="91425" lIns="91425" spcFirstLastPara="1" rIns="91425" wrap="square" tIns="91425">
            <a:noAutofit/>
          </a:bodyPr>
          <a:lstStyle>
            <a:lvl1pPr lvl="0" rtl="0" algn="r">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 name="Google Shape;31;p3"/>
          <p:cNvSpPr txBox="1"/>
          <p:nvPr>
            <p:ph hasCustomPrompt="1" idx="2" type="title"/>
          </p:nvPr>
        </p:nvSpPr>
        <p:spPr>
          <a:xfrm>
            <a:off x="6478075" y="1052150"/>
            <a:ext cx="1952700" cy="1217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8900"/>
              <a:buNone/>
              <a:defRPr b="1" sz="7700">
                <a:solidFill>
                  <a:schemeClr val="accent3"/>
                </a:solidFill>
              </a:defRPr>
            </a:lvl1pPr>
            <a:lvl2pPr lvl="1" rtl="0">
              <a:spcBef>
                <a:spcPts val="0"/>
              </a:spcBef>
              <a:spcAft>
                <a:spcPts val="0"/>
              </a:spcAft>
              <a:buSzPts val="8900"/>
              <a:buNone/>
              <a:defRPr sz="8900"/>
            </a:lvl2pPr>
            <a:lvl3pPr lvl="2" rtl="0">
              <a:spcBef>
                <a:spcPts val="0"/>
              </a:spcBef>
              <a:spcAft>
                <a:spcPts val="0"/>
              </a:spcAft>
              <a:buSzPts val="8900"/>
              <a:buNone/>
              <a:defRPr sz="8900"/>
            </a:lvl3pPr>
            <a:lvl4pPr lvl="3" rtl="0">
              <a:spcBef>
                <a:spcPts val="0"/>
              </a:spcBef>
              <a:spcAft>
                <a:spcPts val="0"/>
              </a:spcAft>
              <a:buSzPts val="8900"/>
              <a:buNone/>
              <a:defRPr sz="8900"/>
            </a:lvl4pPr>
            <a:lvl5pPr lvl="4" rtl="0">
              <a:spcBef>
                <a:spcPts val="0"/>
              </a:spcBef>
              <a:spcAft>
                <a:spcPts val="0"/>
              </a:spcAft>
              <a:buSzPts val="8900"/>
              <a:buNone/>
              <a:defRPr sz="8900"/>
            </a:lvl5pPr>
            <a:lvl6pPr lvl="5" rtl="0">
              <a:spcBef>
                <a:spcPts val="0"/>
              </a:spcBef>
              <a:spcAft>
                <a:spcPts val="0"/>
              </a:spcAft>
              <a:buSzPts val="8900"/>
              <a:buNone/>
              <a:defRPr sz="8900"/>
            </a:lvl6pPr>
            <a:lvl7pPr lvl="6" rtl="0">
              <a:spcBef>
                <a:spcPts val="0"/>
              </a:spcBef>
              <a:spcAft>
                <a:spcPts val="0"/>
              </a:spcAft>
              <a:buSzPts val="8900"/>
              <a:buNone/>
              <a:defRPr sz="8900"/>
            </a:lvl7pPr>
            <a:lvl8pPr lvl="7" rtl="0">
              <a:spcBef>
                <a:spcPts val="0"/>
              </a:spcBef>
              <a:spcAft>
                <a:spcPts val="0"/>
              </a:spcAft>
              <a:buSzPts val="8900"/>
              <a:buNone/>
              <a:defRPr sz="8900"/>
            </a:lvl8pPr>
            <a:lvl9pPr lvl="8" rtl="0">
              <a:spcBef>
                <a:spcPts val="0"/>
              </a:spcBef>
              <a:spcAft>
                <a:spcPts val="0"/>
              </a:spcAft>
              <a:buSzPts val="8900"/>
              <a:buNone/>
              <a:defRPr sz="8900"/>
            </a:lvl9pPr>
          </a:lstStyle>
          <a:p>
            <a:r>
              <a:t>xx%</a:t>
            </a:r>
          </a:p>
        </p:txBody>
      </p:sp>
      <p:cxnSp>
        <p:nvCxnSpPr>
          <p:cNvPr id="32" name="Google Shape;32;p3"/>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33" name="Google Shape;33;p3"/>
          <p:cNvSpPr/>
          <p:nvPr/>
        </p:nvSpPr>
        <p:spPr>
          <a:xfrm>
            <a:off x="8237513" y="40594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3"/>
          <p:cNvSpPr/>
          <p:nvPr/>
        </p:nvSpPr>
        <p:spPr>
          <a:xfrm>
            <a:off x="6527700" y="576075"/>
            <a:ext cx="26163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 name="Google Shape;35;p3"/>
          <p:cNvGrpSpPr/>
          <p:nvPr/>
        </p:nvGrpSpPr>
        <p:grpSpPr>
          <a:xfrm>
            <a:off x="-536338" y="899752"/>
            <a:ext cx="3972070" cy="3745585"/>
            <a:chOff x="-536338" y="899752"/>
            <a:chExt cx="3972070" cy="3745585"/>
          </a:xfrm>
        </p:grpSpPr>
        <p:grpSp>
          <p:nvGrpSpPr>
            <p:cNvPr id="36" name="Google Shape;36;p3"/>
            <p:cNvGrpSpPr/>
            <p:nvPr/>
          </p:nvGrpSpPr>
          <p:grpSpPr>
            <a:xfrm>
              <a:off x="1256029" y="899752"/>
              <a:ext cx="2179703" cy="3745585"/>
              <a:chOff x="506775" y="792375"/>
              <a:chExt cx="2062160" cy="3543600"/>
            </a:xfrm>
          </p:grpSpPr>
          <p:sp>
            <p:nvSpPr>
              <p:cNvPr id="37" name="Google Shape;37;p3"/>
              <p:cNvSpPr/>
              <p:nvPr/>
            </p:nvSpPr>
            <p:spPr>
              <a:xfrm>
                <a:off x="681973" y="895736"/>
                <a:ext cx="483137" cy="950820"/>
              </a:xfrm>
              <a:custGeom>
                <a:rect b="b" l="l" r="r" t="t"/>
                <a:pathLst>
                  <a:path extrusionOk="0" h="24671" w="12536">
                    <a:moveTo>
                      <a:pt x="1" y="0"/>
                    </a:moveTo>
                    <a:lnTo>
                      <a:pt x="1" y="24670"/>
                    </a:lnTo>
                    <a:lnTo>
                      <a:pt x="12535" y="24670"/>
                    </a:lnTo>
                    <a:lnTo>
                      <a:pt x="125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a:off x="681973" y="1986499"/>
                <a:ext cx="483137" cy="2349475"/>
              </a:xfrm>
              <a:custGeom>
                <a:rect b="b" l="l" r="r" t="t"/>
                <a:pathLst>
                  <a:path extrusionOk="0" h="60962" w="12536">
                    <a:moveTo>
                      <a:pt x="1" y="0"/>
                    </a:moveTo>
                    <a:lnTo>
                      <a:pt x="1" y="60961"/>
                    </a:lnTo>
                    <a:lnTo>
                      <a:pt x="12535" y="60961"/>
                    </a:lnTo>
                    <a:lnTo>
                      <a:pt x="125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3"/>
              <p:cNvSpPr/>
              <p:nvPr/>
            </p:nvSpPr>
            <p:spPr>
              <a:xfrm>
                <a:off x="1360797" y="895736"/>
                <a:ext cx="1031446" cy="950820"/>
              </a:xfrm>
              <a:custGeom>
                <a:rect b="b" l="l" r="r" t="t"/>
                <a:pathLst>
                  <a:path extrusionOk="0" h="24671" w="26763">
                    <a:moveTo>
                      <a:pt x="0" y="0"/>
                    </a:moveTo>
                    <a:lnTo>
                      <a:pt x="0" y="24670"/>
                    </a:lnTo>
                    <a:lnTo>
                      <a:pt x="26762" y="24670"/>
                    </a:lnTo>
                    <a:lnTo>
                      <a:pt x="26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3"/>
              <p:cNvSpPr/>
              <p:nvPr/>
            </p:nvSpPr>
            <p:spPr>
              <a:xfrm>
                <a:off x="1360797" y="1986499"/>
                <a:ext cx="1031446" cy="2349475"/>
              </a:xfrm>
              <a:custGeom>
                <a:rect b="b" l="l" r="r" t="t"/>
                <a:pathLst>
                  <a:path extrusionOk="0" h="60962" w="26763">
                    <a:moveTo>
                      <a:pt x="0" y="0"/>
                    </a:moveTo>
                    <a:lnTo>
                      <a:pt x="0" y="60961"/>
                    </a:lnTo>
                    <a:lnTo>
                      <a:pt x="26762" y="60961"/>
                    </a:lnTo>
                    <a:lnTo>
                      <a:pt x="26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a:off x="506775" y="1061376"/>
                <a:ext cx="2062160" cy="46248"/>
              </a:xfrm>
              <a:custGeom>
                <a:rect b="b" l="l" r="r" t="t"/>
                <a:pathLst>
                  <a:path extrusionOk="0" h="1200" w="53507">
                    <a:moveTo>
                      <a:pt x="1" y="1"/>
                    </a:moveTo>
                    <a:lnTo>
                      <a:pt x="1637" y="1199"/>
                    </a:lnTo>
                    <a:lnTo>
                      <a:pt x="51871" y="1199"/>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a:off x="506775" y="1270294"/>
                <a:ext cx="2062160" cy="46248"/>
              </a:xfrm>
              <a:custGeom>
                <a:rect b="b" l="l" r="r" t="t"/>
                <a:pathLst>
                  <a:path extrusionOk="0" h="1200" w="53507">
                    <a:moveTo>
                      <a:pt x="1" y="1"/>
                    </a:moveTo>
                    <a:lnTo>
                      <a:pt x="1637" y="1199"/>
                    </a:lnTo>
                    <a:lnTo>
                      <a:pt x="51871" y="1199"/>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a:off x="506775" y="1479945"/>
                <a:ext cx="2062160" cy="46980"/>
              </a:xfrm>
              <a:custGeom>
                <a:rect b="b" l="l" r="r" t="t"/>
                <a:pathLst>
                  <a:path extrusionOk="0" h="1219"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a:off x="506775" y="1688864"/>
                <a:ext cx="2062160" cy="46942"/>
              </a:xfrm>
              <a:custGeom>
                <a:rect b="b" l="l" r="r" t="t"/>
                <a:pathLst>
                  <a:path extrusionOk="0" h="1218"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a:off x="506775" y="1897783"/>
                <a:ext cx="2062160" cy="46942"/>
              </a:xfrm>
              <a:custGeom>
                <a:rect b="b" l="l" r="r" t="t"/>
                <a:pathLst>
                  <a:path extrusionOk="0" h="1218"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a:off x="506775" y="2107434"/>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a:off x="681973" y="1061376"/>
                <a:ext cx="1712486" cy="46248"/>
              </a:xfrm>
              <a:custGeom>
                <a:rect b="b" l="l" r="r" t="t"/>
                <a:pathLst>
                  <a:path extrusionOk="0" h="1200" w="44434">
                    <a:moveTo>
                      <a:pt x="1" y="1"/>
                    </a:moveTo>
                    <a:lnTo>
                      <a:pt x="1" y="1199"/>
                    </a:lnTo>
                    <a:lnTo>
                      <a:pt x="44433" y="1199"/>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a:off x="681973" y="1269562"/>
                <a:ext cx="1712486" cy="46980"/>
              </a:xfrm>
              <a:custGeom>
                <a:rect b="b" l="l" r="r" t="t"/>
                <a:pathLst>
                  <a:path extrusionOk="0" h="1219"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a:off x="681973" y="1479945"/>
                <a:ext cx="1712486" cy="46980"/>
              </a:xfrm>
              <a:custGeom>
                <a:rect b="b" l="l" r="r" t="t"/>
                <a:pathLst>
                  <a:path extrusionOk="0" h="1219"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681973" y="1688864"/>
                <a:ext cx="1712486" cy="46942"/>
              </a:xfrm>
              <a:custGeom>
                <a:rect b="b" l="l" r="r" t="t"/>
                <a:pathLst>
                  <a:path extrusionOk="0" h="1218"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681973" y="2107434"/>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a:off x="506775" y="2316352"/>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a:off x="506775" y="2525271"/>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506775" y="2734922"/>
                <a:ext cx="2062160" cy="46942"/>
              </a:xfrm>
              <a:custGeom>
                <a:rect b="b" l="l" r="r" t="t"/>
                <a:pathLst>
                  <a:path extrusionOk="0" h="1218" w="53507">
                    <a:moveTo>
                      <a:pt x="1" y="0"/>
                    </a:moveTo>
                    <a:lnTo>
                      <a:pt x="1637" y="1217"/>
                    </a:lnTo>
                    <a:lnTo>
                      <a:pt x="51871" y="1217"/>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506775" y="2943841"/>
                <a:ext cx="2062160" cy="46942"/>
              </a:xfrm>
              <a:custGeom>
                <a:rect b="b" l="l" r="r" t="t"/>
                <a:pathLst>
                  <a:path extrusionOk="0" h="1218" w="53507">
                    <a:moveTo>
                      <a:pt x="1" y="0"/>
                    </a:moveTo>
                    <a:lnTo>
                      <a:pt x="1637" y="1217"/>
                    </a:lnTo>
                    <a:lnTo>
                      <a:pt x="51871" y="1217"/>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681973" y="2316352"/>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681973" y="2525271"/>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681973" y="2734922"/>
                <a:ext cx="1712486" cy="46942"/>
              </a:xfrm>
              <a:custGeom>
                <a:rect b="b" l="l" r="r" t="t"/>
                <a:pathLst>
                  <a:path extrusionOk="0" h="1218" w="44434">
                    <a:moveTo>
                      <a:pt x="1" y="0"/>
                    </a:moveTo>
                    <a:lnTo>
                      <a:pt x="1" y="1217"/>
                    </a:lnTo>
                    <a:lnTo>
                      <a:pt x="44433" y="1217"/>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a:off x="681973" y="2943841"/>
                <a:ext cx="1712486" cy="46942"/>
              </a:xfrm>
              <a:custGeom>
                <a:rect b="b" l="l" r="r" t="t"/>
                <a:pathLst>
                  <a:path extrusionOk="0" h="1218" w="44434">
                    <a:moveTo>
                      <a:pt x="1" y="0"/>
                    </a:moveTo>
                    <a:lnTo>
                      <a:pt x="1" y="1217"/>
                    </a:lnTo>
                    <a:lnTo>
                      <a:pt x="44433" y="1217"/>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906308" y="792375"/>
                <a:ext cx="39" cy="2331901"/>
              </a:xfrm>
              <a:custGeom>
                <a:rect b="b" l="l" r="r" t="t"/>
                <a:pathLst>
                  <a:path extrusionOk="0" fill="none" h="60506" w="1">
                    <a:moveTo>
                      <a:pt x="0" y="0"/>
                    </a:moveTo>
                    <a:lnTo>
                      <a:pt x="0" y="6050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2310819" y="792375"/>
                <a:ext cx="39" cy="2331901"/>
              </a:xfrm>
              <a:custGeom>
                <a:rect b="b" l="l" r="r" t="t"/>
                <a:pathLst>
                  <a:path extrusionOk="0" fill="none" h="60506" w="1">
                    <a:moveTo>
                      <a:pt x="0" y="0"/>
                    </a:moveTo>
                    <a:lnTo>
                      <a:pt x="0" y="6050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 name="Google Shape;62;p3"/>
            <p:cNvGrpSpPr/>
            <p:nvPr/>
          </p:nvGrpSpPr>
          <p:grpSpPr>
            <a:xfrm>
              <a:off x="-536338" y="1439900"/>
              <a:ext cx="1441200" cy="1790400"/>
              <a:chOff x="-1092963" y="965450"/>
              <a:chExt cx="1441200" cy="1790400"/>
            </a:xfrm>
          </p:grpSpPr>
          <p:sp>
            <p:nvSpPr>
              <p:cNvPr id="63" name="Google Shape;63;p3"/>
              <p:cNvSpPr/>
              <p:nvPr/>
            </p:nvSpPr>
            <p:spPr>
              <a:xfrm>
                <a:off x="-1092963" y="965450"/>
                <a:ext cx="1441200" cy="17904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a:off x="-990525" y="1092650"/>
                <a:ext cx="1236300" cy="1536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9">
    <p:spTree>
      <p:nvGrpSpPr>
        <p:cNvPr id="246" name="Shape 246"/>
        <p:cNvGrpSpPr/>
        <p:nvPr/>
      </p:nvGrpSpPr>
      <p:grpSpPr>
        <a:xfrm>
          <a:off x="0" y="0"/>
          <a:ext cx="0" cy="0"/>
          <a:chOff x="0" y="0"/>
          <a:chExt cx="0" cy="0"/>
        </a:xfrm>
      </p:grpSpPr>
      <p:cxnSp>
        <p:nvCxnSpPr>
          <p:cNvPr id="247" name="Google Shape;247;p21"/>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48" name="Google Shape;248;p21"/>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49" name="Google Shape;249;p21"/>
          <p:cNvSpPr/>
          <p:nvPr/>
        </p:nvSpPr>
        <p:spPr>
          <a:xfrm>
            <a:off x="520013" y="431326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0">
    <p:spTree>
      <p:nvGrpSpPr>
        <p:cNvPr id="250" name="Shape 250"/>
        <p:cNvGrpSpPr/>
        <p:nvPr/>
      </p:nvGrpSpPr>
      <p:grpSpPr>
        <a:xfrm>
          <a:off x="0" y="0"/>
          <a:ext cx="0" cy="0"/>
          <a:chOff x="0" y="0"/>
          <a:chExt cx="0" cy="0"/>
        </a:xfrm>
      </p:grpSpPr>
      <p:cxnSp>
        <p:nvCxnSpPr>
          <p:cNvPr id="251" name="Google Shape;251;p22"/>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52" name="Google Shape;252;p22"/>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53" name="Google Shape;253;p22"/>
          <p:cNvSpPr/>
          <p:nvPr/>
        </p:nvSpPr>
        <p:spPr>
          <a:xfrm>
            <a:off x="7866950" y="348832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17">
    <p:spTree>
      <p:nvGrpSpPr>
        <p:cNvPr id="254" name="Shape 254"/>
        <p:cNvGrpSpPr/>
        <p:nvPr/>
      </p:nvGrpSpPr>
      <p:grpSpPr>
        <a:xfrm>
          <a:off x="0" y="0"/>
          <a:ext cx="0" cy="0"/>
          <a:chOff x="0" y="0"/>
          <a:chExt cx="0" cy="0"/>
        </a:xfrm>
      </p:grpSpPr>
      <p:cxnSp>
        <p:nvCxnSpPr>
          <p:cNvPr id="255" name="Google Shape;255;p23"/>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56" name="Google Shape;256;p23"/>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
    <p:spTree>
      <p:nvGrpSpPr>
        <p:cNvPr id="257" name="Shape 257"/>
        <p:cNvGrpSpPr/>
        <p:nvPr/>
      </p:nvGrpSpPr>
      <p:grpSpPr>
        <a:xfrm>
          <a:off x="0" y="0"/>
          <a:ext cx="0" cy="0"/>
          <a:chOff x="0" y="0"/>
          <a:chExt cx="0" cy="0"/>
        </a:xfrm>
      </p:grpSpPr>
      <p:sp>
        <p:nvSpPr>
          <p:cNvPr id="258" name="Google Shape;258;p24"/>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59" name="Google Shape;259;p24"/>
          <p:cNvSpPr txBox="1"/>
          <p:nvPr>
            <p:ph idx="1" type="body"/>
          </p:nvPr>
        </p:nvSpPr>
        <p:spPr>
          <a:xfrm>
            <a:off x="713225" y="1461375"/>
            <a:ext cx="3858900" cy="2586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3"/>
              </a:buClr>
              <a:buSzPts val="1400"/>
              <a:buChar char="●"/>
              <a:defRPr sz="1400"/>
            </a:lvl1pPr>
            <a:lvl2pPr indent="-317500" lvl="1" marL="914400" rtl="0">
              <a:spcBef>
                <a:spcPts val="0"/>
              </a:spcBef>
              <a:spcAft>
                <a:spcPts val="0"/>
              </a:spcAft>
              <a:buClr>
                <a:schemeClr val="accent3"/>
              </a:buClr>
              <a:buSzPts val="1400"/>
              <a:buChar char="○"/>
              <a:defRPr/>
            </a:lvl2pPr>
            <a:lvl3pPr indent="-317500" lvl="2" marL="1371600" rtl="0">
              <a:spcBef>
                <a:spcPts val="0"/>
              </a:spcBef>
              <a:spcAft>
                <a:spcPts val="0"/>
              </a:spcAft>
              <a:buClr>
                <a:schemeClr val="accent3"/>
              </a:buClr>
              <a:buSzPts val="1400"/>
              <a:buChar char="■"/>
              <a:defRPr/>
            </a:lvl3pPr>
            <a:lvl4pPr indent="-317500" lvl="3" marL="1828800" rtl="0">
              <a:spcBef>
                <a:spcPts val="0"/>
              </a:spcBef>
              <a:spcAft>
                <a:spcPts val="0"/>
              </a:spcAft>
              <a:buClr>
                <a:schemeClr val="accent3"/>
              </a:buClr>
              <a:buSzPts val="1400"/>
              <a:buChar char="●"/>
              <a:defRPr/>
            </a:lvl4pPr>
            <a:lvl5pPr indent="-317500" lvl="4" marL="2286000" rtl="0">
              <a:spcBef>
                <a:spcPts val="0"/>
              </a:spcBef>
              <a:spcAft>
                <a:spcPts val="0"/>
              </a:spcAft>
              <a:buClr>
                <a:schemeClr val="accent3"/>
              </a:buClr>
              <a:buSzPts val="1400"/>
              <a:buChar char="○"/>
              <a:defRPr/>
            </a:lvl5pPr>
            <a:lvl6pPr indent="-317500" lvl="5" marL="2743200" rtl="0">
              <a:spcBef>
                <a:spcPts val="0"/>
              </a:spcBef>
              <a:spcAft>
                <a:spcPts val="0"/>
              </a:spcAft>
              <a:buClr>
                <a:schemeClr val="accent3"/>
              </a:buClr>
              <a:buSzPts val="1400"/>
              <a:buChar char="■"/>
              <a:defRPr/>
            </a:lvl6pPr>
            <a:lvl7pPr indent="-317500" lvl="6" marL="3200400" rtl="0">
              <a:spcBef>
                <a:spcPts val="0"/>
              </a:spcBef>
              <a:spcAft>
                <a:spcPts val="0"/>
              </a:spcAft>
              <a:buClr>
                <a:schemeClr val="accent3"/>
              </a:buClr>
              <a:buSzPts val="1400"/>
              <a:buChar char="●"/>
              <a:defRPr/>
            </a:lvl7pPr>
            <a:lvl8pPr indent="-317500" lvl="7" marL="3657600" rtl="0">
              <a:spcBef>
                <a:spcPts val="0"/>
              </a:spcBef>
              <a:spcAft>
                <a:spcPts val="0"/>
              </a:spcAft>
              <a:buClr>
                <a:schemeClr val="accent3"/>
              </a:buClr>
              <a:buSzPts val="1400"/>
              <a:buChar char="○"/>
              <a:defRPr/>
            </a:lvl8pPr>
            <a:lvl9pPr indent="-317500" lvl="8" marL="4114800" rtl="0">
              <a:spcBef>
                <a:spcPts val="0"/>
              </a:spcBef>
              <a:spcAft>
                <a:spcPts val="0"/>
              </a:spcAft>
              <a:buClr>
                <a:schemeClr val="accent3"/>
              </a:buClr>
              <a:buSzPts val="1400"/>
              <a:buChar char="■"/>
              <a:defRPr/>
            </a:lvl9pPr>
          </a:lstStyle>
          <a:p/>
        </p:txBody>
      </p:sp>
      <p:sp>
        <p:nvSpPr>
          <p:cNvPr id="260" name="Google Shape;260;p24"/>
          <p:cNvSpPr txBox="1"/>
          <p:nvPr>
            <p:ph idx="2" type="body"/>
          </p:nvPr>
        </p:nvSpPr>
        <p:spPr>
          <a:xfrm>
            <a:off x="4572000" y="1461375"/>
            <a:ext cx="3858900" cy="2586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3"/>
              </a:buClr>
              <a:buSzPts val="1400"/>
              <a:buChar char="●"/>
              <a:defRPr sz="1400"/>
            </a:lvl1pPr>
            <a:lvl2pPr indent="-317500" lvl="1" marL="914400" rtl="0">
              <a:spcBef>
                <a:spcPts val="0"/>
              </a:spcBef>
              <a:spcAft>
                <a:spcPts val="0"/>
              </a:spcAft>
              <a:buClr>
                <a:schemeClr val="accent3"/>
              </a:buClr>
              <a:buSzPts val="1400"/>
              <a:buChar char="○"/>
              <a:defRPr/>
            </a:lvl2pPr>
            <a:lvl3pPr indent="-317500" lvl="2" marL="1371600" rtl="0">
              <a:spcBef>
                <a:spcPts val="0"/>
              </a:spcBef>
              <a:spcAft>
                <a:spcPts val="0"/>
              </a:spcAft>
              <a:buClr>
                <a:schemeClr val="accent3"/>
              </a:buClr>
              <a:buSzPts val="1400"/>
              <a:buChar char="■"/>
              <a:defRPr/>
            </a:lvl3pPr>
            <a:lvl4pPr indent="-317500" lvl="3" marL="1828800" rtl="0">
              <a:spcBef>
                <a:spcPts val="0"/>
              </a:spcBef>
              <a:spcAft>
                <a:spcPts val="0"/>
              </a:spcAft>
              <a:buClr>
                <a:schemeClr val="accent3"/>
              </a:buClr>
              <a:buSzPts val="1400"/>
              <a:buChar char="●"/>
              <a:defRPr/>
            </a:lvl4pPr>
            <a:lvl5pPr indent="-317500" lvl="4" marL="2286000" rtl="0">
              <a:spcBef>
                <a:spcPts val="0"/>
              </a:spcBef>
              <a:spcAft>
                <a:spcPts val="0"/>
              </a:spcAft>
              <a:buClr>
                <a:schemeClr val="accent3"/>
              </a:buClr>
              <a:buSzPts val="1400"/>
              <a:buChar char="○"/>
              <a:defRPr/>
            </a:lvl5pPr>
            <a:lvl6pPr indent="-317500" lvl="5" marL="2743200" rtl="0">
              <a:spcBef>
                <a:spcPts val="0"/>
              </a:spcBef>
              <a:spcAft>
                <a:spcPts val="0"/>
              </a:spcAft>
              <a:buClr>
                <a:schemeClr val="accent3"/>
              </a:buClr>
              <a:buSzPts val="1400"/>
              <a:buChar char="■"/>
              <a:defRPr/>
            </a:lvl6pPr>
            <a:lvl7pPr indent="-317500" lvl="6" marL="3200400" rtl="0">
              <a:spcBef>
                <a:spcPts val="0"/>
              </a:spcBef>
              <a:spcAft>
                <a:spcPts val="0"/>
              </a:spcAft>
              <a:buClr>
                <a:schemeClr val="accent3"/>
              </a:buClr>
              <a:buSzPts val="1400"/>
              <a:buChar char="●"/>
              <a:defRPr/>
            </a:lvl7pPr>
            <a:lvl8pPr indent="-317500" lvl="7" marL="3657600" rtl="0">
              <a:spcBef>
                <a:spcPts val="0"/>
              </a:spcBef>
              <a:spcAft>
                <a:spcPts val="0"/>
              </a:spcAft>
              <a:buClr>
                <a:schemeClr val="accent3"/>
              </a:buClr>
              <a:buSzPts val="1400"/>
              <a:buChar char="○"/>
              <a:defRPr/>
            </a:lvl8pPr>
            <a:lvl9pPr indent="-317500" lvl="8" marL="4114800" rtl="0">
              <a:spcBef>
                <a:spcPts val="0"/>
              </a:spcBef>
              <a:spcAft>
                <a:spcPts val="0"/>
              </a:spcAft>
              <a:buClr>
                <a:schemeClr val="accent3"/>
              </a:buClr>
              <a:buSzPts val="1400"/>
              <a:buChar char="■"/>
              <a:defRPr/>
            </a:lvl9pPr>
          </a:lstStyle>
          <a:p/>
        </p:txBody>
      </p:sp>
      <p:sp>
        <p:nvSpPr>
          <p:cNvPr id="261" name="Google Shape;261;p24"/>
          <p:cNvSpPr/>
          <p:nvPr/>
        </p:nvSpPr>
        <p:spPr>
          <a:xfrm>
            <a:off x="520013" y="5731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spTree>
      <p:nvGrpSpPr>
        <p:cNvPr id="262" name="Shape 262"/>
        <p:cNvGrpSpPr/>
        <p:nvPr/>
      </p:nvGrpSpPr>
      <p:grpSpPr>
        <a:xfrm>
          <a:off x="0" y="0"/>
          <a:ext cx="0" cy="0"/>
          <a:chOff x="0" y="0"/>
          <a:chExt cx="0" cy="0"/>
        </a:xfrm>
      </p:grpSpPr>
      <p:sp>
        <p:nvSpPr>
          <p:cNvPr id="263" name="Google Shape;263;p25"/>
          <p:cNvSpPr txBox="1"/>
          <p:nvPr>
            <p:ph type="title"/>
          </p:nvPr>
        </p:nvSpPr>
        <p:spPr>
          <a:xfrm flipH="1" rot="536">
            <a:off x="722437" y="451322"/>
            <a:ext cx="7699200" cy="69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64" name="Google Shape;264;p25"/>
          <p:cNvSpPr txBox="1"/>
          <p:nvPr>
            <p:ph idx="1" type="subTitle"/>
          </p:nvPr>
        </p:nvSpPr>
        <p:spPr>
          <a:xfrm flipH="1">
            <a:off x="722338" y="1302425"/>
            <a:ext cx="5411700" cy="416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5" name="Google Shape;265;p25"/>
          <p:cNvSpPr txBox="1"/>
          <p:nvPr>
            <p:ph idx="2" type="subTitle"/>
          </p:nvPr>
        </p:nvSpPr>
        <p:spPr>
          <a:xfrm flipH="1">
            <a:off x="722338" y="1666025"/>
            <a:ext cx="5411700" cy="67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6" name="Google Shape;266;p25"/>
          <p:cNvSpPr txBox="1"/>
          <p:nvPr>
            <p:ph idx="3" type="subTitle"/>
          </p:nvPr>
        </p:nvSpPr>
        <p:spPr>
          <a:xfrm flipH="1">
            <a:off x="722338" y="2393150"/>
            <a:ext cx="5411700" cy="416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7" name="Google Shape;267;p25"/>
          <p:cNvSpPr txBox="1"/>
          <p:nvPr>
            <p:ph idx="4" type="subTitle"/>
          </p:nvPr>
        </p:nvSpPr>
        <p:spPr>
          <a:xfrm flipH="1">
            <a:off x="722338" y="2756750"/>
            <a:ext cx="5411700" cy="67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8" name="Google Shape;268;p25"/>
          <p:cNvSpPr txBox="1"/>
          <p:nvPr>
            <p:ph idx="5" type="subTitle"/>
          </p:nvPr>
        </p:nvSpPr>
        <p:spPr>
          <a:xfrm flipH="1">
            <a:off x="722338" y="3483875"/>
            <a:ext cx="5411700" cy="416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9" name="Google Shape;269;p25"/>
          <p:cNvSpPr txBox="1"/>
          <p:nvPr>
            <p:ph idx="6" type="subTitle"/>
          </p:nvPr>
        </p:nvSpPr>
        <p:spPr>
          <a:xfrm flipH="1">
            <a:off x="722338" y="3847475"/>
            <a:ext cx="5411700" cy="67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270" name="Google Shape;270;p25"/>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271" name="Google Shape;271;p25"/>
          <p:cNvGrpSpPr/>
          <p:nvPr/>
        </p:nvGrpSpPr>
        <p:grpSpPr>
          <a:xfrm flipH="1">
            <a:off x="8048025" y="1108175"/>
            <a:ext cx="1441200" cy="1790400"/>
            <a:chOff x="-1092963" y="965450"/>
            <a:chExt cx="1441200" cy="1790400"/>
          </a:xfrm>
        </p:grpSpPr>
        <p:sp>
          <p:nvSpPr>
            <p:cNvPr id="272" name="Google Shape;272;p25"/>
            <p:cNvSpPr/>
            <p:nvPr/>
          </p:nvSpPr>
          <p:spPr>
            <a:xfrm>
              <a:off x="-1092963" y="965450"/>
              <a:ext cx="1441200" cy="17904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5"/>
            <p:cNvSpPr/>
            <p:nvPr/>
          </p:nvSpPr>
          <p:spPr>
            <a:xfrm>
              <a:off x="-990525" y="1092650"/>
              <a:ext cx="1236300" cy="1536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 name="Google Shape;274;p25"/>
          <p:cNvSpPr/>
          <p:nvPr/>
        </p:nvSpPr>
        <p:spPr>
          <a:xfrm>
            <a:off x="7868738" y="34838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5"/>
          <p:cNvSpPr/>
          <p:nvPr/>
        </p:nvSpPr>
        <p:spPr>
          <a:xfrm flipH="1">
            <a:off x="177088" y="2417850"/>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
    <p:spTree>
      <p:nvGrpSpPr>
        <p:cNvPr id="276" name="Shape 276"/>
        <p:cNvGrpSpPr/>
        <p:nvPr/>
      </p:nvGrpSpPr>
      <p:grpSpPr>
        <a:xfrm>
          <a:off x="0" y="0"/>
          <a:ext cx="0" cy="0"/>
          <a:chOff x="0" y="0"/>
          <a:chExt cx="0" cy="0"/>
        </a:xfrm>
      </p:grpSpPr>
      <p:sp>
        <p:nvSpPr>
          <p:cNvPr id="277" name="Google Shape;277;p26"/>
          <p:cNvSpPr txBox="1"/>
          <p:nvPr>
            <p:ph type="title"/>
          </p:nvPr>
        </p:nvSpPr>
        <p:spPr>
          <a:xfrm flipH="1" rot="536">
            <a:off x="731562" y="451322"/>
            <a:ext cx="7699200" cy="696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78" name="Google Shape;278;p26"/>
          <p:cNvSpPr txBox="1"/>
          <p:nvPr>
            <p:ph idx="1" type="subTitle"/>
          </p:nvPr>
        </p:nvSpPr>
        <p:spPr>
          <a:xfrm flipH="1">
            <a:off x="3453463" y="1316752"/>
            <a:ext cx="4977300" cy="416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9" name="Google Shape;279;p26"/>
          <p:cNvSpPr txBox="1"/>
          <p:nvPr>
            <p:ph idx="2" type="subTitle"/>
          </p:nvPr>
        </p:nvSpPr>
        <p:spPr>
          <a:xfrm flipH="1">
            <a:off x="3453463" y="1680352"/>
            <a:ext cx="4977300" cy="674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0" name="Google Shape;280;p26"/>
          <p:cNvSpPr txBox="1"/>
          <p:nvPr>
            <p:ph idx="3" type="subTitle"/>
          </p:nvPr>
        </p:nvSpPr>
        <p:spPr>
          <a:xfrm flipH="1">
            <a:off x="3453463" y="2407477"/>
            <a:ext cx="4977300" cy="416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1" name="Google Shape;281;p26"/>
          <p:cNvSpPr txBox="1"/>
          <p:nvPr>
            <p:ph idx="4" type="subTitle"/>
          </p:nvPr>
        </p:nvSpPr>
        <p:spPr>
          <a:xfrm flipH="1">
            <a:off x="3453463" y="2771077"/>
            <a:ext cx="4977300" cy="674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2" name="Google Shape;282;p26"/>
          <p:cNvSpPr txBox="1"/>
          <p:nvPr>
            <p:ph idx="5" type="subTitle"/>
          </p:nvPr>
        </p:nvSpPr>
        <p:spPr>
          <a:xfrm flipH="1">
            <a:off x="3453463" y="3498202"/>
            <a:ext cx="4977300" cy="416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3" name="Google Shape;283;p26"/>
          <p:cNvSpPr txBox="1"/>
          <p:nvPr>
            <p:ph idx="6" type="subTitle"/>
          </p:nvPr>
        </p:nvSpPr>
        <p:spPr>
          <a:xfrm flipH="1">
            <a:off x="3453463" y="3861802"/>
            <a:ext cx="4977300" cy="674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284" name="Google Shape;284;p26"/>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285" name="Google Shape;285;p26"/>
          <p:cNvSpPr/>
          <p:nvPr/>
        </p:nvSpPr>
        <p:spPr>
          <a:xfrm flipH="1">
            <a:off x="-635212" y="1305275"/>
            <a:ext cx="2811300" cy="2811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286" name="Google Shape;286;p26"/>
          <p:cNvSpPr/>
          <p:nvPr/>
        </p:nvSpPr>
        <p:spPr>
          <a:xfrm flipH="1">
            <a:off x="374788" y="42639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5">
    <p:spTree>
      <p:nvGrpSpPr>
        <p:cNvPr id="287" name="Shape 287"/>
        <p:cNvGrpSpPr/>
        <p:nvPr/>
      </p:nvGrpSpPr>
      <p:grpSpPr>
        <a:xfrm>
          <a:off x="0" y="0"/>
          <a:ext cx="0" cy="0"/>
          <a:chOff x="0" y="0"/>
          <a:chExt cx="0" cy="0"/>
        </a:xfrm>
      </p:grpSpPr>
      <p:sp>
        <p:nvSpPr>
          <p:cNvPr id="288" name="Google Shape;288;p27"/>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289" name="Google Shape;289;p27"/>
          <p:cNvSpPr txBox="1"/>
          <p:nvPr>
            <p:ph idx="1" type="subTitle"/>
          </p:nvPr>
        </p:nvSpPr>
        <p:spPr>
          <a:xfrm>
            <a:off x="713225" y="2572350"/>
            <a:ext cx="24324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90" name="Google Shape;290;p27"/>
          <p:cNvSpPr txBox="1"/>
          <p:nvPr>
            <p:ph idx="2" type="subTitle"/>
          </p:nvPr>
        </p:nvSpPr>
        <p:spPr>
          <a:xfrm>
            <a:off x="3355800" y="2572350"/>
            <a:ext cx="24324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91" name="Google Shape;291;p27"/>
          <p:cNvSpPr txBox="1"/>
          <p:nvPr>
            <p:ph idx="3" type="subTitle"/>
          </p:nvPr>
        </p:nvSpPr>
        <p:spPr>
          <a:xfrm>
            <a:off x="713225" y="3001901"/>
            <a:ext cx="24324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92" name="Google Shape;292;p27"/>
          <p:cNvSpPr txBox="1"/>
          <p:nvPr>
            <p:ph idx="4" type="subTitle"/>
          </p:nvPr>
        </p:nvSpPr>
        <p:spPr>
          <a:xfrm>
            <a:off x="3355800" y="3001900"/>
            <a:ext cx="24324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93" name="Google Shape;293;p27"/>
          <p:cNvSpPr txBox="1"/>
          <p:nvPr>
            <p:ph idx="5" type="subTitle"/>
          </p:nvPr>
        </p:nvSpPr>
        <p:spPr>
          <a:xfrm>
            <a:off x="5998375" y="2572350"/>
            <a:ext cx="24324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94" name="Google Shape;294;p27"/>
          <p:cNvSpPr txBox="1"/>
          <p:nvPr>
            <p:ph idx="6" type="subTitle"/>
          </p:nvPr>
        </p:nvSpPr>
        <p:spPr>
          <a:xfrm>
            <a:off x="5998375" y="3001900"/>
            <a:ext cx="24324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295" name="Google Shape;295;p27"/>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296" name="Google Shape;296;p27"/>
          <p:cNvGrpSpPr/>
          <p:nvPr/>
        </p:nvGrpSpPr>
        <p:grpSpPr>
          <a:xfrm>
            <a:off x="290250" y="1186250"/>
            <a:ext cx="819900" cy="819900"/>
            <a:chOff x="6399325" y="315200"/>
            <a:chExt cx="819900" cy="819900"/>
          </a:xfrm>
        </p:grpSpPr>
        <p:sp>
          <p:nvSpPr>
            <p:cNvPr id="297" name="Google Shape;297;p27"/>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7"/>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 name="Google Shape;299;p27"/>
          <p:cNvSpPr/>
          <p:nvPr/>
        </p:nvSpPr>
        <p:spPr>
          <a:xfrm>
            <a:off x="7866950" y="348902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2">
    <p:spTree>
      <p:nvGrpSpPr>
        <p:cNvPr id="300" name="Shape 300"/>
        <p:cNvGrpSpPr/>
        <p:nvPr/>
      </p:nvGrpSpPr>
      <p:grpSpPr>
        <a:xfrm>
          <a:off x="0" y="0"/>
          <a:ext cx="0" cy="0"/>
          <a:chOff x="0" y="0"/>
          <a:chExt cx="0" cy="0"/>
        </a:xfrm>
      </p:grpSpPr>
      <p:sp>
        <p:nvSpPr>
          <p:cNvPr id="301" name="Google Shape;301;p28"/>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302" name="Google Shape;302;p28"/>
          <p:cNvSpPr txBox="1"/>
          <p:nvPr>
            <p:ph idx="1" type="subTitle"/>
          </p:nvPr>
        </p:nvSpPr>
        <p:spPr>
          <a:xfrm>
            <a:off x="713225" y="1572750"/>
            <a:ext cx="2224200" cy="387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3" name="Google Shape;303;p28"/>
          <p:cNvSpPr txBox="1"/>
          <p:nvPr>
            <p:ph idx="2" type="subTitle"/>
          </p:nvPr>
        </p:nvSpPr>
        <p:spPr>
          <a:xfrm>
            <a:off x="3203400" y="1572750"/>
            <a:ext cx="2224200" cy="387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4" name="Google Shape;304;p28"/>
          <p:cNvSpPr txBox="1"/>
          <p:nvPr>
            <p:ph idx="3" type="subTitle"/>
          </p:nvPr>
        </p:nvSpPr>
        <p:spPr>
          <a:xfrm>
            <a:off x="713225" y="2002300"/>
            <a:ext cx="2224200" cy="54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5" name="Google Shape;305;p28"/>
          <p:cNvSpPr txBox="1"/>
          <p:nvPr>
            <p:ph idx="4" type="subTitle"/>
          </p:nvPr>
        </p:nvSpPr>
        <p:spPr>
          <a:xfrm>
            <a:off x="3203400" y="2002300"/>
            <a:ext cx="2224200" cy="54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6" name="Google Shape;306;p28"/>
          <p:cNvSpPr txBox="1"/>
          <p:nvPr>
            <p:ph idx="5" type="subTitle"/>
          </p:nvPr>
        </p:nvSpPr>
        <p:spPr>
          <a:xfrm>
            <a:off x="713225" y="2971550"/>
            <a:ext cx="2224200" cy="387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7" name="Google Shape;307;p28"/>
          <p:cNvSpPr txBox="1"/>
          <p:nvPr>
            <p:ph idx="6" type="subTitle"/>
          </p:nvPr>
        </p:nvSpPr>
        <p:spPr>
          <a:xfrm>
            <a:off x="3203400" y="2971550"/>
            <a:ext cx="2224200" cy="387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8" name="Google Shape;308;p28"/>
          <p:cNvSpPr txBox="1"/>
          <p:nvPr>
            <p:ph idx="7" type="subTitle"/>
          </p:nvPr>
        </p:nvSpPr>
        <p:spPr>
          <a:xfrm>
            <a:off x="713225" y="3401100"/>
            <a:ext cx="2224200" cy="54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09" name="Google Shape;309;p28"/>
          <p:cNvSpPr txBox="1"/>
          <p:nvPr>
            <p:ph idx="8" type="subTitle"/>
          </p:nvPr>
        </p:nvSpPr>
        <p:spPr>
          <a:xfrm>
            <a:off x="3203400" y="3401100"/>
            <a:ext cx="2224200" cy="54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310" name="Google Shape;310;p28"/>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311" name="Google Shape;311;p28"/>
          <p:cNvSpPr/>
          <p:nvPr/>
        </p:nvSpPr>
        <p:spPr>
          <a:xfrm>
            <a:off x="7058975" y="1306288"/>
            <a:ext cx="2743500" cy="2743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1">
    <p:spTree>
      <p:nvGrpSpPr>
        <p:cNvPr id="312" name="Shape 312"/>
        <p:cNvGrpSpPr/>
        <p:nvPr/>
      </p:nvGrpSpPr>
      <p:grpSpPr>
        <a:xfrm>
          <a:off x="0" y="0"/>
          <a:ext cx="0" cy="0"/>
          <a:chOff x="0" y="0"/>
          <a:chExt cx="0" cy="0"/>
        </a:xfrm>
      </p:grpSpPr>
      <p:sp>
        <p:nvSpPr>
          <p:cNvPr id="313" name="Google Shape;313;p29"/>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314" name="Google Shape;314;p29"/>
          <p:cNvSpPr txBox="1"/>
          <p:nvPr>
            <p:ph idx="1" type="subTitle"/>
          </p:nvPr>
        </p:nvSpPr>
        <p:spPr>
          <a:xfrm>
            <a:off x="1018022" y="1625300"/>
            <a:ext cx="21291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5" name="Google Shape;315;p29"/>
          <p:cNvSpPr txBox="1"/>
          <p:nvPr>
            <p:ph idx="2" type="subTitle"/>
          </p:nvPr>
        </p:nvSpPr>
        <p:spPr>
          <a:xfrm>
            <a:off x="3507497" y="1625300"/>
            <a:ext cx="21291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6" name="Google Shape;316;p29"/>
          <p:cNvSpPr txBox="1"/>
          <p:nvPr>
            <p:ph idx="3" type="subTitle"/>
          </p:nvPr>
        </p:nvSpPr>
        <p:spPr>
          <a:xfrm>
            <a:off x="1018022" y="2054850"/>
            <a:ext cx="2129100" cy="58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7" name="Google Shape;317;p29"/>
          <p:cNvSpPr txBox="1"/>
          <p:nvPr>
            <p:ph idx="4" type="subTitle"/>
          </p:nvPr>
        </p:nvSpPr>
        <p:spPr>
          <a:xfrm>
            <a:off x="3507497" y="2054850"/>
            <a:ext cx="2129100" cy="58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8" name="Google Shape;318;p29"/>
          <p:cNvSpPr txBox="1"/>
          <p:nvPr>
            <p:ph idx="5" type="subTitle"/>
          </p:nvPr>
        </p:nvSpPr>
        <p:spPr>
          <a:xfrm>
            <a:off x="5996947" y="1625300"/>
            <a:ext cx="21291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9" name="Google Shape;319;p29"/>
          <p:cNvSpPr txBox="1"/>
          <p:nvPr>
            <p:ph idx="6" type="subTitle"/>
          </p:nvPr>
        </p:nvSpPr>
        <p:spPr>
          <a:xfrm>
            <a:off x="5996947" y="2054850"/>
            <a:ext cx="2129100" cy="58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0" name="Google Shape;320;p29"/>
          <p:cNvSpPr txBox="1"/>
          <p:nvPr>
            <p:ph idx="7" type="subTitle"/>
          </p:nvPr>
        </p:nvSpPr>
        <p:spPr>
          <a:xfrm>
            <a:off x="1018000" y="3073125"/>
            <a:ext cx="21291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1" name="Google Shape;321;p29"/>
          <p:cNvSpPr txBox="1"/>
          <p:nvPr>
            <p:ph idx="8" type="subTitle"/>
          </p:nvPr>
        </p:nvSpPr>
        <p:spPr>
          <a:xfrm>
            <a:off x="3507475" y="3073125"/>
            <a:ext cx="21291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2" name="Google Shape;322;p29"/>
          <p:cNvSpPr txBox="1"/>
          <p:nvPr>
            <p:ph idx="9" type="subTitle"/>
          </p:nvPr>
        </p:nvSpPr>
        <p:spPr>
          <a:xfrm>
            <a:off x="1018000" y="3502675"/>
            <a:ext cx="2129100" cy="58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3" name="Google Shape;323;p29"/>
          <p:cNvSpPr txBox="1"/>
          <p:nvPr>
            <p:ph idx="13" type="subTitle"/>
          </p:nvPr>
        </p:nvSpPr>
        <p:spPr>
          <a:xfrm>
            <a:off x="3507475" y="3502675"/>
            <a:ext cx="2129100" cy="58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4" name="Google Shape;324;p29"/>
          <p:cNvSpPr txBox="1"/>
          <p:nvPr>
            <p:ph idx="14" type="subTitle"/>
          </p:nvPr>
        </p:nvSpPr>
        <p:spPr>
          <a:xfrm>
            <a:off x="5996925" y="3073125"/>
            <a:ext cx="21291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Font typeface="Roboto"/>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25" name="Google Shape;325;p29"/>
          <p:cNvSpPr txBox="1"/>
          <p:nvPr>
            <p:ph idx="15" type="subTitle"/>
          </p:nvPr>
        </p:nvSpPr>
        <p:spPr>
          <a:xfrm>
            <a:off x="5996925" y="3502675"/>
            <a:ext cx="2129100" cy="58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326" name="Google Shape;326;p29"/>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327" name="Google Shape;327;p29"/>
          <p:cNvGrpSpPr/>
          <p:nvPr/>
        </p:nvGrpSpPr>
        <p:grpSpPr>
          <a:xfrm>
            <a:off x="8063150" y="2543475"/>
            <a:ext cx="819900" cy="819900"/>
            <a:chOff x="6399325" y="315200"/>
            <a:chExt cx="819900" cy="819900"/>
          </a:xfrm>
        </p:grpSpPr>
        <p:sp>
          <p:nvSpPr>
            <p:cNvPr id="328" name="Google Shape;328;p29"/>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9"/>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 name="Google Shape;330;p29"/>
          <p:cNvSpPr/>
          <p:nvPr/>
        </p:nvSpPr>
        <p:spPr>
          <a:xfrm>
            <a:off x="520013" y="11842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5">
    <p:spTree>
      <p:nvGrpSpPr>
        <p:cNvPr id="331" name="Shape 331"/>
        <p:cNvGrpSpPr/>
        <p:nvPr/>
      </p:nvGrpSpPr>
      <p:grpSpPr>
        <a:xfrm>
          <a:off x="0" y="0"/>
          <a:ext cx="0" cy="0"/>
          <a:chOff x="0" y="0"/>
          <a:chExt cx="0" cy="0"/>
        </a:xfrm>
      </p:grpSpPr>
      <p:sp>
        <p:nvSpPr>
          <p:cNvPr id="332" name="Google Shape;332;p30"/>
          <p:cNvSpPr/>
          <p:nvPr/>
        </p:nvSpPr>
        <p:spPr>
          <a:xfrm>
            <a:off x="4989400"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0"/>
          <p:cNvSpPr txBox="1"/>
          <p:nvPr>
            <p:ph type="title"/>
          </p:nvPr>
        </p:nvSpPr>
        <p:spPr>
          <a:xfrm rot="-493">
            <a:off x="713225" y="385575"/>
            <a:ext cx="4186200" cy="1080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300"/>
              <a:buFont typeface="Roboto"/>
              <a:buNone/>
              <a:defRPr b="1" sz="69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334" name="Google Shape;334;p30"/>
          <p:cNvSpPr txBox="1"/>
          <p:nvPr>
            <p:ph idx="1" type="subTitle"/>
          </p:nvPr>
        </p:nvSpPr>
        <p:spPr>
          <a:xfrm>
            <a:off x="713225" y="1466175"/>
            <a:ext cx="3809700" cy="830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cxnSp>
        <p:nvCxnSpPr>
          <p:cNvPr id="335" name="Google Shape;335;p30"/>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336" name="Google Shape;336;p30"/>
          <p:cNvSpPr txBox="1"/>
          <p:nvPr/>
        </p:nvSpPr>
        <p:spPr>
          <a:xfrm>
            <a:off x="713225" y="3151700"/>
            <a:ext cx="3902100" cy="755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b="1" lang="en" sz="1100">
                <a:solidFill>
                  <a:schemeClr val="accent2"/>
                </a:solidFill>
                <a:latin typeface="Encode Sans"/>
                <a:ea typeface="Encode Sans"/>
                <a:cs typeface="Encode Sans"/>
                <a:sym typeface="Encode Sans"/>
              </a:rPr>
              <a:t>CREDITS:</a:t>
            </a:r>
            <a:r>
              <a:rPr lang="en" sz="1100">
                <a:solidFill>
                  <a:schemeClr val="dk1"/>
                </a:solidFill>
                <a:latin typeface="Encode Sans"/>
                <a:ea typeface="Encode Sans"/>
                <a:cs typeface="Encode Sans"/>
                <a:sym typeface="Encode Sans"/>
              </a:rPr>
              <a:t> This presentation template was created by </a:t>
            </a:r>
            <a:r>
              <a:rPr b="1" lang="en" sz="1100">
                <a:solidFill>
                  <a:schemeClr val="accent2"/>
                </a:solidFill>
                <a:uFill>
                  <a:noFill/>
                </a:uFill>
                <a:latin typeface="Encode Sans"/>
                <a:ea typeface="Encode Sans"/>
                <a:cs typeface="Encode Sans"/>
                <a:sym typeface="Encode Sans"/>
                <a:hlinkClick r:id="rId2">
                  <a:extLst>
                    <a:ext uri="{A12FA001-AC4F-418D-AE19-62706E023703}">
                      <ahyp:hlinkClr val="tx"/>
                    </a:ext>
                  </a:extLst>
                </a:hlinkClick>
              </a:rPr>
              <a:t>Slidesgo</a:t>
            </a:r>
            <a:r>
              <a:rPr b="1" lang="en" sz="1100">
                <a:solidFill>
                  <a:schemeClr val="accent2"/>
                </a:solidFill>
                <a:latin typeface="Encode Sans"/>
                <a:ea typeface="Encode Sans"/>
                <a:cs typeface="Encode Sans"/>
                <a:sym typeface="Encode Sans"/>
              </a:rPr>
              <a:t>,</a:t>
            </a:r>
            <a:r>
              <a:rPr lang="en" sz="1100">
                <a:solidFill>
                  <a:schemeClr val="dk1"/>
                </a:solidFill>
                <a:latin typeface="Encode Sans"/>
                <a:ea typeface="Encode Sans"/>
                <a:cs typeface="Encode Sans"/>
                <a:sym typeface="Encode Sans"/>
              </a:rPr>
              <a:t> including icons by </a:t>
            </a:r>
            <a:r>
              <a:rPr b="1" lang="en" sz="1100">
                <a:solidFill>
                  <a:schemeClr val="accent2"/>
                </a:solidFill>
                <a:uFill>
                  <a:noFill/>
                </a:uFill>
                <a:latin typeface="Encode Sans"/>
                <a:ea typeface="Encode Sans"/>
                <a:cs typeface="Encode Sans"/>
                <a:sym typeface="Encode Sans"/>
                <a:hlinkClick r:id="rId3">
                  <a:extLst>
                    <a:ext uri="{A12FA001-AC4F-418D-AE19-62706E023703}">
                      <ahyp:hlinkClr val="tx"/>
                    </a:ext>
                  </a:extLst>
                </a:hlinkClick>
              </a:rPr>
              <a:t>Flaticon</a:t>
            </a:r>
            <a:r>
              <a:rPr b="1" lang="en" sz="1100">
                <a:solidFill>
                  <a:schemeClr val="accent2"/>
                </a:solidFill>
                <a:latin typeface="Encode Sans"/>
                <a:ea typeface="Encode Sans"/>
                <a:cs typeface="Encode Sans"/>
                <a:sym typeface="Encode Sans"/>
              </a:rPr>
              <a:t>,</a:t>
            </a:r>
            <a:r>
              <a:rPr lang="en" sz="1100">
                <a:solidFill>
                  <a:schemeClr val="dk1"/>
                </a:solidFill>
                <a:latin typeface="Encode Sans"/>
                <a:ea typeface="Encode Sans"/>
                <a:cs typeface="Encode Sans"/>
                <a:sym typeface="Encode Sans"/>
              </a:rPr>
              <a:t> infographics &amp; images by </a:t>
            </a:r>
            <a:r>
              <a:rPr b="1" lang="en" sz="1100">
                <a:solidFill>
                  <a:schemeClr val="accent2"/>
                </a:solidFill>
                <a:uFill>
                  <a:noFill/>
                </a:uFill>
                <a:latin typeface="Encode Sans"/>
                <a:ea typeface="Encode Sans"/>
                <a:cs typeface="Encode Sans"/>
                <a:sym typeface="Encode Sans"/>
                <a:hlinkClick r:id="rId4">
                  <a:extLst>
                    <a:ext uri="{A12FA001-AC4F-418D-AE19-62706E023703}">
                      <ahyp:hlinkClr val="tx"/>
                    </a:ext>
                  </a:extLst>
                </a:hlinkClick>
              </a:rPr>
              <a:t>Freepik</a:t>
            </a:r>
            <a:r>
              <a:rPr lang="en" sz="1100">
                <a:solidFill>
                  <a:schemeClr val="accent2"/>
                </a:solidFill>
                <a:latin typeface="Encode Sans"/>
                <a:ea typeface="Encode Sans"/>
                <a:cs typeface="Encode Sans"/>
                <a:sym typeface="Encode Sans"/>
              </a:rPr>
              <a:t> </a:t>
            </a:r>
            <a:endParaRPr sz="1100">
              <a:solidFill>
                <a:schemeClr val="accent2"/>
              </a:solidFill>
              <a:latin typeface="Encode Sans"/>
              <a:ea typeface="Encode Sans"/>
              <a:cs typeface="Encode Sans"/>
              <a:sym typeface="Encode Sans"/>
            </a:endParaRPr>
          </a:p>
        </p:txBody>
      </p:sp>
      <p:sp>
        <p:nvSpPr>
          <p:cNvPr id="337" name="Google Shape;337;p30"/>
          <p:cNvSpPr/>
          <p:nvPr/>
        </p:nvSpPr>
        <p:spPr>
          <a:xfrm>
            <a:off x="1299338" y="435298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 name="Google Shape;338;p30"/>
          <p:cNvGrpSpPr/>
          <p:nvPr/>
        </p:nvGrpSpPr>
        <p:grpSpPr>
          <a:xfrm>
            <a:off x="7788104" y="1052152"/>
            <a:ext cx="2179703" cy="3745585"/>
            <a:chOff x="506775" y="792375"/>
            <a:chExt cx="2062160" cy="3543600"/>
          </a:xfrm>
        </p:grpSpPr>
        <p:sp>
          <p:nvSpPr>
            <p:cNvPr id="339" name="Google Shape;339;p30"/>
            <p:cNvSpPr/>
            <p:nvPr/>
          </p:nvSpPr>
          <p:spPr>
            <a:xfrm>
              <a:off x="681973" y="895736"/>
              <a:ext cx="483137" cy="950820"/>
            </a:xfrm>
            <a:custGeom>
              <a:rect b="b" l="l" r="r" t="t"/>
              <a:pathLst>
                <a:path extrusionOk="0" h="24671" w="12536">
                  <a:moveTo>
                    <a:pt x="1" y="0"/>
                  </a:moveTo>
                  <a:lnTo>
                    <a:pt x="1" y="24670"/>
                  </a:lnTo>
                  <a:lnTo>
                    <a:pt x="12535" y="24670"/>
                  </a:lnTo>
                  <a:lnTo>
                    <a:pt x="125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0"/>
            <p:cNvSpPr/>
            <p:nvPr/>
          </p:nvSpPr>
          <p:spPr>
            <a:xfrm>
              <a:off x="681973" y="1986499"/>
              <a:ext cx="483137" cy="2349475"/>
            </a:xfrm>
            <a:custGeom>
              <a:rect b="b" l="l" r="r" t="t"/>
              <a:pathLst>
                <a:path extrusionOk="0" h="60962" w="12536">
                  <a:moveTo>
                    <a:pt x="1" y="0"/>
                  </a:moveTo>
                  <a:lnTo>
                    <a:pt x="1" y="60961"/>
                  </a:lnTo>
                  <a:lnTo>
                    <a:pt x="12535" y="60961"/>
                  </a:lnTo>
                  <a:lnTo>
                    <a:pt x="125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0"/>
            <p:cNvSpPr/>
            <p:nvPr/>
          </p:nvSpPr>
          <p:spPr>
            <a:xfrm>
              <a:off x="1360797" y="895736"/>
              <a:ext cx="1031446" cy="950820"/>
            </a:xfrm>
            <a:custGeom>
              <a:rect b="b" l="l" r="r" t="t"/>
              <a:pathLst>
                <a:path extrusionOk="0" h="24671" w="26763">
                  <a:moveTo>
                    <a:pt x="0" y="0"/>
                  </a:moveTo>
                  <a:lnTo>
                    <a:pt x="0" y="24670"/>
                  </a:lnTo>
                  <a:lnTo>
                    <a:pt x="26762" y="24670"/>
                  </a:lnTo>
                  <a:lnTo>
                    <a:pt x="26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0"/>
            <p:cNvSpPr/>
            <p:nvPr/>
          </p:nvSpPr>
          <p:spPr>
            <a:xfrm>
              <a:off x="1360797" y="1986499"/>
              <a:ext cx="1031446" cy="2349475"/>
            </a:xfrm>
            <a:custGeom>
              <a:rect b="b" l="l" r="r" t="t"/>
              <a:pathLst>
                <a:path extrusionOk="0" h="60962" w="26763">
                  <a:moveTo>
                    <a:pt x="0" y="0"/>
                  </a:moveTo>
                  <a:lnTo>
                    <a:pt x="0" y="60961"/>
                  </a:lnTo>
                  <a:lnTo>
                    <a:pt x="26762" y="60961"/>
                  </a:lnTo>
                  <a:lnTo>
                    <a:pt x="267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0"/>
            <p:cNvSpPr/>
            <p:nvPr/>
          </p:nvSpPr>
          <p:spPr>
            <a:xfrm>
              <a:off x="506775" y="1061376"/>
              <a:ext cx="2062160" cy="46248"/>
            </a:xfrm>
            <a:custGeom>
              <a:rect b="b" l="l" r="r" t="t"/>
              <a:pathLst>
                <a:path extrusionOk="0" h="1200" w="53507">
                  <a:moveTo>
                    <a:pt x="1" y="1"/>
                  </a:moveTo>
                  <a:lnTo>
                    <a:pt x="1637" y="1199"/>
                  </a:lnTo>
                  <a:lnTo>
                    <a:pt x="51871" y="1199"/>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0"/>
            <p:cNvSpPr/>
            <p:nvPr/>
          </p:nvSpPr>
          <p:spPr>
            <a:xfrm>
              <a:off x="506775" y="1270294"/>
              <a:ext cx="2062160" cy="46248"/>
            </a:xfrm>
            <a:custGeom>
              <a:rect b="b" l="l" r="r" t="t"/>
              <a:pathLst>
                <a:path extrusionOk="0" h="1200" w="53507">
                  <a:moveTo>
                    <a:pt x="1" y="1"/>
                  </a:moveTo>
                  <a:lnTo>
                    <a:pt x="1637" y="1199"/>
                  </a:lnTo>
                  <a:lnTo>
                    <a:pt x="51871" y="1199"/>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0"/>
            <p:cNvSpPr/>
            <p:nvPr/>
          </p:nvSpPr>
          <p:spPr>
            <a:xfrm>
              <a:off x="506775" y="1479945"/>
              <a:ext cx="2062160" cy="46980"/>
            </a:xfrm>
            <a:custGeom>
              <a:rect b="b" l="l" r="r" t="t"/>
              <a:pathLst>
                <a:path extrusionOk="0" h="1219"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0"/>
            <p:cNvSpPr/>
            <p:nvPr/>
          </p:nvSpPr>
          <p:spPr>
            <a:xfrm>
              <a:off x="506775" y="1688864"/>
              <a:ext cx="2062160" cy="46942"/>
            </a:xfrm>
            <a:custGeom>
              <a:rect b="b" l="l" r="r" t="t"/>
              <a:pathLst>
                <a:path extrusionOk="0" h="1218"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0"/>
            <p:cNvSpPr/>
            <p:nvPr/>
          </p:nvSpPr>
          <p:spPr>
            <a:xfrm>
              <a:off x="506775" y="1897783"/>
              <a:ext cx="2062160" cy="46942"/>
            </a:xfrm>
            <a:custGeom>
              <a:rect b="b" l="l" r="r" t="t"/>
              <a:pathLst>
                <a:path extrusionOk="0" h="1218" w="53507">
                  <a:moveTo>
                    <a:pt x="1" y="1"/>
                  </a:moveTo>
                  <a:lnTo>
                    <a:pt x="1637" y="1218"/>
                  </a:lnTo>
                  <a:lnTo>
                    <a:pt x="51871" y="1218"/>
                  </a:lnTo>
                  <a:lnTo>
                    <a:pt x="535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0"/>
            <p:cNvSpPr/>
            <p:nvPr/>
          </p:nvSpPr>
          <p:spPr>
            <a:xfrm>
              <a:off x="506775" y="2107434"/>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0"/>
            <p:cNvSpPr/>
            <p:nvPr/>
          </p:nvSpPr>
          <p:spPr>
            <a:xfrm>
              <a:off x="681973" y="1061376"/>
              <a:ext cx="1712486" cy="46248"/>
            </a:xfrm>
            <a:custGeom>
              <a:rect b="b" l="l" r="r" t="t"/>
              <a:pathLst>
                <a:path extrusionOk="0" h="1200" w="44434">
                  <a:moveTo>
                    <a:pt x="1" y="1"/>
                  </a:moveTo>
                  <a:lnTo>
                    <a:pt x="1" y="1199"/>
                  </a:lnTo>
                  <a:lnTo>
                    <a:pt x="44433" y="1199"/>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0"/>
            <p:cNvSpPr/>
            <p:nvPr/>
          </p:nvSpPr>
          <p:spPr>
            <a:xfrm>
              <a:off x="681973" y="1269562"/>
              <a:ext cx="1712486" cy="46980"/>
            </a:xfrm>
            <a:custGeom>
              <a:rect b="b" l="l" r="r" t="t"/>
              <a:pathLst>
                <a:path extrusionOk="0" h="1219"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0"/>
            <p:cNvSpPr/>
            <p:nvPr/>
          </p:nvSpPr>
          <p:spPr>
            <a:xfrm>
              <a:off x="681973" y="1479945"/>
              <a:ext cx="1712486" cy="46980"/>
            </a:xfrm>
            <a:custGeom>
              <a:rect b="b" l="l" r="r" t="t"/>
              <a:pathLst>
                <a:path extrusionOk="0" h="1219"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0"/>
            <p:cNvSpPr/>
            <p:nvPr/>
          </p:nvSpPr>
          <p:spPr>
            <a:xfrm>
              <a:off x="681973" y="1688864"/>
              <a:ext cx="1712486" cy="46942"/>
            </a:xfrm>
            <a:custGeom>
              <a:rect b="b" l="l" r="r" t="t"/>
              <a:pathLst>
                <a:path extrusionOk="0" h="1218" w="44434">
                  <a:moveTo>
                    <a:pt x="1" y="1"/>
                  </a:moveTo>
                  <a:lnTo>
                    <a:pt x="1" y="1218"/>
                  </a:lnTo>
                  <a:lnTo>
                    <a:pt x="44433" y="1218"/>
                  </a:lnTo>
                  <a:lnTo>
                    <a:pt x="444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0"/>
            <p:cNvSpPr/>
            <p:nvPr/>
          </p:nvSpPr>
          <p:spPr>
            <a:xfrm>
              <a:off x="681973" y="2107434"/>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0"/>
            <p:cNvSpPr/>
            <p:nvPr/>
          </p:nvSpPr>
          <p:spPr>
            <a:xfrm>
              <a:off x="506775" y="2316352"/>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0"/>
            <p:cNvSpPr/>
            <p:nvPr/>
          </p:nvSpPr>
          <p:spPr>
            <a:xfrm>
              <a:off x="506775" y="2525271"/>
              <a:ext cx="2062160" cy="46942"/>
            </a:xfrm>
            <a:custGeom>
              <a:rect b="b" l="l" r="r" t="t"/>
              <a:pathLst>
                <a:path extrusionOk="0" h="1218" w="53507">
                  <a:moveTo>
                    <a:pt x="1" y="0"/>
                  </a:moveTo>
                  <a:lnTo>
                    <a:pt x="1637" y="1218"/>
                  </a:lnTo>
                  <a:lnTo>
                    <a:pt x="51871" y="1218"/>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0"/>
            <p:cNvSpPr/>
            <p:nvPr/>
          </p:nvSpPr>
          <p:spPr>
            <a:xfrm>
              <a:off x="506775" y="2734922"/>
              <a:ext cx="2062160" cy="46942"/>
            </a:xfrm>
            <a:custGeom>
              <a:rect b="b" l="l" r="r" t="t"/>
              <a:pathLst>
                <a:path extrusionOk="0" h="1218" w="53507">
                  <a:moveTo>
                    <a:pt x="1" y="0"/>
                  </a:moveTo>
                  <a:lnTo>
                    <a:pt x="1637" y="1217"/>
                  </a:lnTo>
                  <a:lnTo>
                    <a:pt x="51871" y="1217"/>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0"/>
            <p:cNvSpPr/>
            <p:nvPr/>
          </p:nvSpPr>
          <p:spPr>
            <a:xfrm>
              <a:off x="506775" y="2943841"/>
              <a:ext cx="2062160" cy="46942"/>
            </a:xfrm>
            <a:custGeom>
              <a:rect b="b" l="l" r="r" t="t"/>
              <a:pathLst>
                <a:path extrusionOk="0" h="1218" w="53507">
                  <a:moveTo>
                    <a:pt x="1" y="0"/>
                  </a:moveTo>
                  <a:lnTo>
                    <a:pt x="1637" y="1217"/>
                  </a:lnTo>
                  <a:lnTo>
                    <a:pt x="51871" y="1217"/>
                  </a:lnTo>
                  <a:lnTo>
                    <a:pt x="535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0"/>
            <p:cNvSpPr/>
            <p:nvPr/>
          </p:nvSpPr>
          <p:spPr>
            <a:xfrm>
              <a:off x="681973" y="2316352"/>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0"/>
            <p:cNvSpPr/>
            <p:nvPr/>
          </p:nvSpPr>
          <p:spPr>
            <a:xfrm>
              <a:off x="681973" y="2525271"/>
              <a:ext cx="1712486" cy="46942"/>
            </a:xfrm>
            <a:custGeom>
              <a:rect b="b" l="l" r="r" t="t"/>
              <a:pathLst>
                <a:path extrusionOk="0" h="1218" w="44434">
                  <a:moveTo>
                    <a:pt x="1" y="0"/>
                  </a:moveTo>
                  <a:lnTo>
                    <a:pt x="1" y="1218"/>
                  </a:lnTo>
                  <a:lnTo>
                    <a:pt x="44433" y="1218"/>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0"/>
            <p:cNvSpPr/>
            <p:nvPr/>
          </p:nvSpPr>
          <p:spPr>
            <a:xfrm>
              <a:off x="681973" y="2734922"/>
              <a:ext cx="1712486" cy="46942"/>
            </a:xfrm>
            <a:custGeom>
              <a:rect b="b" l="l" r="r" t="t"/>
              <a:pathLst>
                <a:path extrusionOk="0" h="1218" w="44434">
                  <a:moveTo>
                    <a:pt x="1" y="0"/>
                  </a:moveTo>
                  <a:lnTo>
                    <a:pt x="1" y="1217"/>
                  </a:lnTo>
                  <a:lnTo>
                    <a:pt x="44433" y="1217"/>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0"/>
            <p:cNvSpPr/>
            <p:nvPr/>
          </p:nvSpPr>
          <p:spPr>
            <a:xfrm>
              <a:off x="681973" y="2943841"/>
              <a:ext cx="1712486" cy="46942"/>
            </a:xfrm>
            <a:custGeom>
              <a:rect b="b" l="l" r="r" t="t"/>
              <a:pathLst>
                <a:path extrusionOk="0" h="1218" w="44434">
                  <a:moveTo>
                    <a:pt x="1" y="0"/>
                  </a:moveTo>
                  <a:lnTo>
                    <a:pt x="1" y="1217"/>
                  </a:lnTo>
                  <a:lnTo>
                    <a:pt x="44433" y="1217"/>
                  </a:lnTo>
                  <a:lnTo>
                    <a:pt x="44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0"/>
            <p:cNvSpPr/>
            <p:nvPr/>
          </p:nvSpPr>
          <p:spPr>
            <a:xfrm>
              <a:off x="906308" y="792375"/>
              <a:ext cx="39" cy="2331901"/>
            </a:xfrm>
            <a:custGeom>
              <a:rect b="b" l="l" r="r" t="t"/>
              <a:pathLst>
                <a:path extrusionOk="0" fill="none" h="60506" w="1">
                  <a:moveTo>
                    <a:pt x="0" y="0"/>
                  </a:moveTo>
                  <a:lnTo>
                    <a:pt x="0" y="6050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0"/>
            <p:cNvSpPr/>
            <p:nvPr/>
          </p:nvSpPr>
          <p:spPr>
            <a:xfrm>
              <a:off x="2310819" y="792375"/>
              <a:ext cx="39" cy="2331901"/>
            </a:xfrm>
            <a:custGeom>
              <a:rect b="b" l="l" r="r" t="t"/>
              <a:pathLst>
                <a:path extrusionOk="0" fill="none" h="60506" w="1">
                  <a:moveTo>
                    <a:pt x="0" y="0"/>
                  </a:moveTo>
                  <a:lnTo>
                    <a:pt x="0" y="6050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 name="Google Shape;364;p30"/>
          <p:cNvGrpSpPr/>
          <p:nvPr/>
        </p:nvGrpSpPr>
        <p:grpSpPr>
          <a:xfrm>
            <a:off x="6071937" y="1135100"/>
            <a:ext cx="1441200" cy="1790400"/>
            <a:chOff x="-1092963" y="965450"/>
            <a:chExt cx="1441200" cy="1790400"/>
          </a:xfrm>
        </p:grpSpPr>
        <p:sp>
          <p:nvSpPr>
            <p:cNvPr id="365" name="Google Shape;365;p30"/>
            <p:cNvSpPr/>
            <p:nvPr/>
          </p:nvSpPr>
          <p:spPr>
            <a:xfrm>
              <a:off x="-1092963" y="965450"/>
              <a:ext cx="1441200" cy="17904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0"/>
            <p:cNvSpPr/>
            <p:nvPr/>
          </p:nvSpPr>
          <p:spPr>
            <a:xfrm>
              <a:off x="-990525" y="1092650"/>
              <a:ext cx="1236300" cy="1536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 name="Google Shape;367;p30"/>
          <p:cNvSpPr/>
          <p:nvPr/>
        </p:nvSpPr>
        <p:spPr>
          <a:xfrm>
            <a:off x="5995725" y="687000"/>
            <a:ext cx="31605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5" name="Shape 65"/>
        <p:cNvGrpSpPr/>
        <p:nvPr/>
      </p:nvGrpSpPr>
      <p:grpSpPr>
        <a:xfrm>
          <a:off x="0" y="0"/>
          <a:ext cx="0" cy="0"/>
          <a:chOff x="0" y="0"/>
          <a:chExt cx="0" cy="0"/>
        </a:xfrm>
      </p:grpSpPr>
      <p:sp>
        <p:nvSpPr>
          <p:cNvPr id="66" name="Google Shape;66;p4"/>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sp>
        <p:nvSpPr>
          <p:cNvPr id="67" name="Google Shape;67;p4"/>
          <p:cNvSpPr txBox="1"/>
          <p:nvPr>
            <p:ph idx="1" type="body"/>
          </p:nvPr>
        </p:nvSpPr>
        <p:spPr>
          <a:xfrm>
            <a:off x="713225" y="1148525"/>
            <a:ext cx="7699200" cy="938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3"/>
              </a:buClr>
              <a:buSzPts val="1400"/>
              <a:buChar char="●"/>
              <a:defRPr sz="1400"/>
            </a:lvl1pPr>
            <a:lvl2pPr indent="-317500" lvl="1" marL="914400" rtl="0">
              <a:spcBef>
                <a:spcPts val="0"/>
              </a:spcBef>
              <a:spcAft>
                <a:spcPts val="0"/>
              </a:spcAft>
              <a:buClr>
                <a:schemeClr val="accent3"/>
              </a:buClr>
              <a:buSzPts val="1400"/>
              <a:buChar char="○"/>
              <a:defRPr/>
            </a:lvl2pPr>
            <a:lvl3pPr indent="-317500" lvl="2" marL="1371600" rtl="0">
              <a:spcBef>
                <a:spcPts val="0"/>
              </a:spcBef>
              <a:spcAft>
                <a:spcPts val="0"/>
              </a:spcAft>
              <a:buClr>
                <a:schemeClr val="accent3"/>
              </a:buClr>
              <a:buSzPts val="1400"/>
              <a:buChar char="■"/>
              <a:defRPr/>
            </a:lvl3pPr>
            <a:lvl4pPr indent="-317500" lvl="3" marL="1828800" rtl="0">
              <a:spcBef>
                <a:spcPts val="0"/>
              </a:spcBef>
              <a:spcAft>
                <a:spcPts val="0"/>
              </a:spcAft>
              <a:buClr>
                <a:schemeClr val="accent3"/>
              </a:buClr>
              <a:buSzPts val="1400"/>
              <a:buChar char="●"/>
              <a:defRPr/>
            </a:lvl4pPr>
            <a:lvl5pPr indent="-317500" lvl="4" marL="2286000" rtl="0">
              <a:spcBef>
                <a:spcPts val="0"/>
              </a:spcBef>
              <a:spcAft>
                <a:spcPts val="0"/>
              </a:spcAft>
              <a:buClr>
                <a:schemeClr val="accent3"/>
              </a:buClr>
              <a:buSzPts val="1400"/>
              <a:buChar char="○"/>
              <a:defRPr/>
            </a:lvl5pPr>
            <a:lvl6pPr indent="-317500" lvl="5" marL="2743200" rtl="0">
              <a:spcBef>
                <a:spcPts val="0"/>
              </a:spcBef>
              <a:spcAft>
                <a:spcPts val="0"/>
              </a:spcAft>
              <a:buClr>
                <a:schemeClr val="accent3"/>
              </a:buClr>
              <a:buSzPts val="1400"/>
              <a:buChar char="■"/>
              <a:defRPr/>
            </a:lvl6pPr>
            <a:lvl7pPr indent="-317500" lvl="6" marL="3200400" rtl="0">
              <a:spcBef>
                <a:spcPts val="0"/>
              </a:spcBef>
              <a:spcAft>
                <a:spcPts val="0"/>
              </a:spcAft>
              <a:buClr>
                <a:schemeClr val="accent3"/>
              </a:buClr>
              <a:buSzPts val="1400"/>
              <a:buChar char="●"/>
              <a:defRPr/>
            </a:lvl7pPr>
            <a:lvl8pPr indent="-317500" lvl="7" marL="3657600" rtl="0">
              <a:spcBef>
                <a:spcPts val="0"/>
              </a:spcBef>
              <a:spcAft>
                <a:spcPts val="0"/>
              </a:spcAft>
              <a:buClr>
                <a:schemeClr val="accent3"/>
              </a:buClr>
              <a:buSzPts val="1400"/>
              <a:buChar char="○"/>
              <a:defRPr/>
            </a:lvl8pPr>
            <a:lvl9pPr indent="-317500" lvl="8" marL="4114800" rtl="0">
              <a:spcBef>
                <a:spcPts val="0"/>
              </a:spcBef>
              <a:spcAft>
                <a:spcPts val="0"/>
              </a:spcAft>
              <a:buClr>
                <a:schemeClr val="accent3"/>
              </a:buClr>
              <a:buSzPts val="1400"/>
              <a:buChar char="■"/>
              <a:defRPr/>
            </a:lvl9pPr>
          </a:lstStyle>
          <a:p/>
        </p:txBody>
      </p:sp>
      <p:cxnSp>
        <p:nvCxnSpPr>
          <p:cNvPr id="68" name="Google Shape;68;p4"/>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69" name="Google Shape;69;p4"/>
          <p:cNvSpPr/>
          <p:nvPr/>
        </p:nvSpPr>
        <p:spPr>
          <a:xfrm>
            <a:off x="8237513" y="35293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6">
    <p:spTree>
      <p:nvGrpSpPr>
        <p:cNvPr id="368" name="Shape 368"/>
        <p:cNvGrpSpPr/>
        <p:nvPr/>
      </p:nvGrpSpPr>
      <p:grpSpPr>
        <a:xfrm>
          <a:off x="0" y="0"/>
          <a:ext cx="0" cy="0"/>
          <a:chOff x="0" y="0"/>
          <a:chExt cx="0" cy="0"/>
        </a:xfrm>
      </p:grpSpPr>
      <p:cxnSp>
        <p:nvCxnSpPr>
          <p:cNvPr id="369" name="Google Shape;369;p31"/>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370" name="Google Shape;370;p31"/>
          <p:cNvGrpSpPr/>
          <p:nvPr/>
        </p:nvGrpSpPr>
        <p:grpSpPr>
          <a:xfrm>
            <a:off x="8074650" y="1570750"/>
            <a:ext cx="819900" cy="819900"/>
            <a:chOff x="6399325" y="315200"/>
            <a:chExt cx="819900" cy="819900"/>
          </a:xfrm>
        </p:grpSpPr>
        <p:sp>
          <p:nvSpPr>
            <p:cNvPr id="371" name="Google Shape;371;p31"/>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1"/>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 name="Google Shape;373;p31"/>
          <p:cNvSpPr/>
          <p:nvPr/>
        </p:nvSpPr>
        <p:spPr>
          <a:xfrm>
            <a:off x="7978738" y="261916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1"/>
          <p:cNvSpPr/>
          <p:nvPr/>
        </p:nvSpPr>
        <p:spPr>
          <a:xfrm flipH="1">
            <a:off x="-1364900"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 name="Google Shape;375;p31"/>
          <p:cNvGrpSpPr/>
          <p:nvPr/>
        </p:nvGrpSpPr>
        <p:grpSpPr>
          <a:xfrm>
            <a:off x="706825" y="3176875"/>
            <a:ext cx="456425" cy="404925"/>
            <a:chOff x="3707750" y="3904900"/>
            <a:chExt cx="456425" cy="404925"/>
          </a:xfrm>
        </p:grpSpPr>
        <p:sp>
          <p:nvSpPr>
            <p:cNvPr id="376" name="Google Shape;376;p31"/>
            <p:cNvSpPr/>
            <p:nvPr/>
          </p:nvSpPr>
          <p:spPr>
            <a:xfrm>
              <a:off x="3707750" y="390490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1"/>
            <p:cNvSpPr/>
            <p:nvPr/>
          </p:nvSpPr>
          <p:spPr>
            <a:xfrm>
              <a:off x="4051700" y="4197325"/>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 name="Google Shape;378;p31"/>
          <p:cNvSpPr/>
          <p:nvPr/>
        </p:nvSpPr>
        <p:spPr>
          <a:xfrm>
            <a:off x="520013" y="6655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6_1">
    <p:spTree>
      <p:nvGrpSpPr>
        <p:cNvPr id="379" name="Shape 379"/>
        <p:cNvGrpSpPr/>
        <p:nvPr/>
      </p:nvGrpSpPr>
      <p:grpSpPr>
        <a:xfrm>
          <a:off x="0" y="0"/>
          <a:ext cx="0" cy="0"/>
          <a:chOff x="0" y="0"/>
          <a:chExt cx="0" cy="0"/>
        </a:xfrm>
      </p:grpSpPr>
      <p:cxnSp>
        <p:nvCxnSpPr>
          <p:cNvPr id="380" name="Google Shape;380;p32"/>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381" name="Google Shape;381;p32"/>
          <p:cNvSpPr/>
          <p:nvPr/>
        </p:nvSpPr>
        <p:spPr>
          <a:xfrm>
            <a:off x="7872400"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 name="Google Shape;382;p32"/>
          <p:cNvGrpSpPr/>
          <p:nvPr/>
        </p:nvGrpSpPr>
        <p:grpSpPr>
          <a:xfrm>
            <a:off x="7574225" y="1127725"/>
            <a:ext cx="819900" cy="819900"/>
            <a:chOff x="6399325" y="315200"/>
            <a:chExt cx="819900" cy="819900"/>
          </a:xfrm>
        </p:grpSpPr>
        <p:sp>
          <p:nvSpPr>
            <p:cNvPr id="383" name="Google Shape;383;p32"/>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2"/>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 name="Google Shape;385;p32"/>
          <p:cNvSpPr/>
          <p:nvPr/>
        </p:nvSpPr>
        <p:spPr>
          <a:xfrm>
            <a:off x="7435388" y="214371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 name="Google Shape;386;p32"/>
          <p:cNvGrpSpPr/>
          <p:nvPr/>
        </p:nvGrpSpPr>
        <p:grpSpPr>
          <a:xfrm>
            <a:off x="520025" y="2201250"/>
            <a:ext cx="456425" cy="404925"/>
            <a:chOff x="3707750" y="3904900"/>
            <a:chExt cx="456425" cy="404925"/>
          </a:xfrm>
        </p:grpSpPr>
        <p:sp>
          <p:nvSpPr>
            <p:cNvPr id="387" name="Google Shape;387;p32"/>
            <p:cNvSpPr/>
            <p:nvPr/>
          </p:nvSpPr>
          <p:spPr>
            <a:xfrm>
              <a:off x="3707750" y="390490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2"/>
            <p:cNvSpPr/>
            <p:nvPr/>
          </p:nvSpPr>
          <p:spPr>
            <a:xfrm>
              <a:off x="4051700" y="4197325"/>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 name="Google Shape;389;p32"/>
          <p:cNvSpPr/>
          <p:nvPr/>
        </p:nvSpPr>
        <p:spPr>
          <a:xfrm>
            <a:off x="520013" y="327126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93" name="Shape 393"/>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394" name="Shape 394"/>
        <p:cNvGrpSpPr/>
        <p:nvPr/>
      </p:nvGrpSpPr>
      <p:grpSpPr>
        <a:xfrm>
          <a:off x="0" y="0"/>
          <a:ext cx="0" cy="0"/>
          <a:chOff x="0" y="0"/>
          <a:chExt cx="0" cy="0"/>
        </a:xfrm>
      </p:grpSpPr>
      <p:sp>
        <p:nvSpPr>
          <p:cNvPr id="395" name="Google Shape;395;p3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0" name="Shape 70"/>
        <p:cNvGrpSpPr/>
        <p:nvPr/>
      </p:nvGrpSpPr>
      <p:grpSpPr>
        <a:xfrm>
          <a:off x="0" y="0"/>
          <a:ext cx="0" cy="0"/>
          <a:chOff x="0" y="0"/>
          <a:chExt cx="0" cy="0"/>
        </a:xfrm>
      </p:grpSpPr>
      <p:sp>
        <p:nvSpPr>
          <p:cNvPr id="71" name="Google Shape;71;p5"/>
          <p:cNvSpPr txBox="1"/>
          <p:nvPr>
            <p:ph idx="1" type="subTitle"/>
          </p:nvPr>
        </p:nvSpPr>
        <p:spPr>
          <a:xfrm>
            <a:off x="781800" y="1349750"/>
            <a:ext cx="37137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800"/>
              <a:buFont typeface="Paytone One"/>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2pPr>
            <a:lvl3pPr lvl="2"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3pPr>
            <a:lvl4pPr lvl="3"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4pPr>
            <a:lvl5pPr lvl="4"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5pPr>
            <a:lvl6pPr lvl="5"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6pPr>
            <a:lvl7pPr lvl="6"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7pPr>
            <a:lvl8pPr lvl="7"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8pPr>
            <a:lvl9pPr lvl="8"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9pPr>
          </a:lstStyle>
          <a:p/>
        </p:txBody>
      </p:sp>
      <p:sp>
        <p:nvSpPr>
          <p:cNvPr id="72" name="Google Shape;72;p5"/>
          <p:cNvSpPr txBox="1"/>
          <p:nvPr>
            <p:ph idx="2" type="subTitle"/>
          </p:nvPr>
        </p:nvSpPr>
        <p:spPr>
          <a:xfrm>
            <a:off x="4648525" y="1349750"/>
            <a:ext cx="3713700" cy="38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800"/>
              <a:buFont typeface="Paytone One"/>
              <a:buNone/>
              <a:defRPr b="1" sz="2200">
                <a:solidFill>
                  <a:schemeClr val="accent1"/>
                </a:solidFill>
                <a:latin typeface="Paytone One"/>
                <a:ea typeface="Paytone One"/>
                <a:cs typeface="Paytone One"/>
                <a:sym typeface="Paytone One"/>
              </a:defRPr>
            </a:lvl1pPr>
            <a:lvl2pPr lvl="1"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2pPr>
            <a:lvl3pPr lvl="2"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3pPr>
            <a:lvl4pPr lvl="3"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4pPr>
            <a:lvl5pPr lvl="4"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5pPr>
            <a:lvl6pPr lvl="5"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6pPr>
            <a:lvl7pPr lvl="6"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7pPr>
            <a:lvl8pPr lvl="7"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8pPr>
            <a:lvl9pPr lvl="8" rtl="0">
              <a:lnSpc>
                <a:spcPct val="100000"/>
              </a:lnSpc>
              <a:spcBef>
                <a:spcPts val="0"/>
              </a:spcBef>
              <a:spcAft>
                <a:spcPts val="0"/>
              </a:spcAft>
              <a:buClr>
                <a:schemeClr val="accent1"/>
              </a:buClr>
              <a:buSzPts val="1400"/>
              <a:buFont typeface="Paytone One"/>
              <a:buNone/>
              <a:defRPr b="1">
                <a:solidFill>
                  <a:schemeClr val="accent1"/>
                </a:solidFill>
                <a:latin typeface="Paytone One"/>
                <a:ea typeface="Paytone One"/>
                <a:cs typeface="Paytone One"/>
                <a:sym typeface="Paytone One"/>
              </a:defRPr>
            </a:lvl9pPr>
          </a:lstStyle>
          <a:p/>
        </p:txBody>
      </p:sp>
      <p:sp>
        <p:nvSpPr>
          <p:cNvPr id="73" name="Google Shape;73;p5"/>
          <p:cNvSpPr txBox="1"/>
          <p:nvPr>
            <p:ph idx="3" type="body"/>
          </p:nvPr>
        </p:nvSpPr>
        <p:spPr>
          <a:xfrm>
            <a:off x="781800" y="1783975"/>
            <a:ext cx="3713700" cy="2462700"/>
          </a:xfrm>
          <a:prstGeom prst="rect">
            <a:avLst/>
          </a:prstGeom>
        </p:spPr>
        <p:txBody>
          <a:bodyPr anchorCtr="0" anchor="t" bIns="91425" lIns="91425" spcFirstLastPara="1" rIns="91425" wrap="square" tIns="91425">
            <a:noAutofit/>
          </a:bodyPr>
          <a:lstStyle>
            <a:lvl1pPr indent="-317500" lvl="0" marL="457200" rtl="0">
              <a:spcBef>
                <a:spcPts val="1000"/>
              </a:spcBef>
              <a:spcAft>
                <a:spcPts val="0"/>
              </a:spcAft>
              <a:buClr>
                <a:schemeClr val="accent3"/>
              </a:buClr>
              <a:buSzPts val="1400"/>
              <a:buFont typeface="Anaheim"/>
              <a:buChar char="●"/>
              <a:defRPr sz="1400"/>
            </a:lvl1pPr>
            <a:lvl2pPr indent="-317500" lvl="1" marL="914400" rtl="0">
              <a:spcBef>
                <a:spcPts val="0"/>
              </a:spcBef>
              <a:spcAft>
                <a:spcPts val="0"/>
              </a:spcAft>
              <a:buClr>
                <a:schemeClr val="accent3"/>
              </a:buClr>
              <a:buSzPts val="1400"/>
              <a:buFont typeface="Anaheim"/>
              <a:buChar char="○"/>
              <a:defRPr/>
            </a:lvl2pPr>
            <a:lvl3pPr indent="-317500" lvl="2" marL="1371600" rtl="0">
              <a:spcBef>
                <a:spcPts val="0"/>
              </a:spcBef>
              <a:spcAft>
                <a:spcPts val="0"/>
              </a:spcAft>
              <a:buClr>
                <a:schemeClr val="accent3"/>
              </a:buClr>
              <a:buSzPts val="1400"/>
              <a:buFont typeface="Anaheim"/>
              <a:buChar char="■"/>
              <a:defRPr/>
            </a:lvl3pPr>
            <a:lvl4pPr indent="-317500" lvl="3" marL="1828800" rtl="0">
              <a:spcBef>
                <a:spcPts val="0"/>
              </a:spcBef>
              <a:spcAft>
                <a:spcPts val="0"/>
              </a:spcAft>
              <a:buClr>
                <a:schemeClr val="accent3"/>
              </a:buClr>
              <a:buSzPts val="1400"/>
              <a:buFont typeface="Anaheim"/>
              <a:buChar char="●"/>
              <a:defRPr/>
            </a:lvl4pPr>
            <a:lvl5pPr indent="-317500" lvl="4" marL="2286000" rtl="0">
              <a:spcBef>
                <a:spcPts val="0"/>
              </a:spcBef>
              <a:spcAft>
                <a:spcPts val="0"/>
              </a:spcAft>
              <a:buClr>
                <a:schemeClr val="accent3"/>
              </a:buClr>
              <a:buSzPts val="1400"/>
              <a:buFont typeface="Anaheim"/>
              <a:buChar char="○"/>
              <a:defRPr/>
            </a:lvl5pPr>
            <a:lvl6pPr indent="-317500" lvl="5" marL="2743200" rtl="0">
              <a:spcBef>
                <a:spcPts val="0"/>
              </a:spcBef>
              <a:spcAft>
                <a:spcPts val="0"/>
              </a:spcAft>
              <a:buClr>
                <a:schemeClr val="accent3"/>
              </a:buClr>
              <a:buSzPts val="1400"/>
              <a:buFont typeface="Anaheim"/>
              <a:buChar char="■"/>
              <a:defRPr/>
            </a:lvl6pPr>
            <a:lvl7pPr indent="-317500" lvl="6" marL="3200400" rtl="0">
              <a:spcBef>
                <a:spcPts val="0"/>
              </a:spcBef>
              <a:spcAft>
                <a:spcPts val="0"/>
              </a:spcAft>
              <a:buClr>
                <a:schemeClr val="accent3"/>
              </a:buClr>
              <a:buSzPts val="1400"/>
              <a:buFont typeface="Anaheim"/>
              <a:buChar char="●"/>
              <a:defRPr/>
            </a:lvl7pPr>
            <a:lvl8pPr indent="-317500" lvl="7" marL="3657600" rtl="0">
              <a:spcBef>
                <a:spcPts val="0"/>
              </a:spcBef>
              <a:spcAft>
                <a:spcPts val="0"/>
              </a:spcAft>
              <a:buClr>
                <a:schemeClr val="accent3"/>
              </a:buClr>
              <a:buSzPts val="1400"/>
              <a:buFont typeface="Anaheim"/>
              <a:buChar char="○"/>
              <a:defRPr/>
            </a:lvl8pPr>
            <a:lvl9pPr indent="-317500" lvl="8" marL="4114800" rtl="0">
              <a:spcBef>
                <a:spcPts val="0"/>
              </a:spcBef>
              <a:spcAft>
                <a:spcPts val="0"/>
              </a:spcAft>
              <a:buClr>
                <a:schemeClr val="accent3"/>
              </a:buClr>
              <a:buSzPts val="1400"/>
              <a:buFont typeface="Anaheim"/>
              <a:buChar char="■"/>
              <a:defRPr/>
            </a:lvl9pPr>
          </a:lstStyle>
          <a:p/>
        </p:txBody>
      </p:sp>
      <p:sp>
        <p:nvSpPr>
          <p:cNvPr id="74" name="Google Shape;74;p5"/>
          <p:cNvSpPr txBox="1"/>
          <p:nvPr>
            <p:ph idx="4" type="body"/>
          </p:nvPr>
        </p:nvSpPr>
        <p:spPr>
          <a:xfrm>
            <a:off x="4648525" y="1783975"/>
            <a:ext cx="3713700" cy="2462700"/>
          </a:xfrm>
          <a:prstGeom prst="rect">
            <a:avLst/>
          </a:prstGeom>
        </p:spPr>
        <p:txBody>
          <a:bodyPr anchorCtr="0" anchor="t" bIns="91425" lIns="91425" spcFirstLastPara="1" rIns="91425" wrap="square" tIns="91425">
            <a:noAutofit/>
          </a:bodyPr>
          <a:lstStyle>
            <a:lvl1pPr indent="-317500" lvl="0" marL="457200" rtl="0">
              <a:spcBef>
                <a:spcPts val="1000"/>
              </a:spcBef>
              <a:spcAft>
                <a:spcPts val="0"/>
              </a:spcAft>
              <a:buClr>
                <a:schemeClr val="accent3"/>
              </a:buClr>
              <a:buSzPts val="1400"/>
              <a:buFont typeface="Anaheim"/>
              <a:buChar char="●"/>
              <a:defRPr sz="1400"/>
            </a:lvl1pPr>
            <a:lvl2pPr indent="-317500" lvl="1" marL="914400" rtl="0">
              <a:spcBef>
                <a:spcPts val="0"/>
              </a:spcBef>
              <a:spcAft>
                <a:spcPts val="0"/>
              </a:spcAft>
              <a:buClr>
                <a:schemeClr val="accent3"/>
              </a:buClr>
              <a:buSzPts val="1400"/>
              <a:buFont typeface="Anaheim"/>
              <a:buChar char="○"/>
              <a:defRPr/>
            </a:lvl2pPr>
            <a:lvl3pPr indent="-317500" lvl="2" marL="1371600" rtl="0">
              <a:spcBef>
                <a:spcPts val="0"/>
              </a:spcBef>
              <a:spcAft>
                <a:spcPts val="0"/>
              </a:spcAft>
              <a:buClr>
                <a:schemeClr val="accent3"/>
              </a:buClr>
              <a:buSzPts val="1400"/>
              <a:buFont typeface="Anaheim"/>
              <a:buChar char="■"/>
              <a:defRPr/>
            </a:lvl3pPr>
            <a:lvl4pPr indent="-317500" lvl="3" marL="1828800" rtl="0">
              <a:spcBef>
                <a:spcPts val="0"/>
              </a:spcBef>
              <a:spcAft>
                <a:spcPts val="0"/>
              </a:spcAft>
              <a:buClr>
                <a:schemeClr val="accent3"/>
              </a:buClr>
              <a:buSzPts val="1400"/>
              <a:buFont typeface="Anaheim"/>
              <a:buChar char="●"/>
              <a:defRPr/>
            </a:lvl4pPr>
            <a:lvl5pPr indent="-317500" lvl="4" marL="2286000" rtl="0">
              <a:spcBef>
                <a:spcPts val="0"/>
              </a:spcBef>
              <a:spcAft>
                <a:spcPts val="0"/>
              </a:spcAft>
              <a:buClr>
                <a:schemeClr val="accent3"/>
              </a:buClr>
              <a:buSzPts val="1400"/>
              <a:buFont typeface="Anaheim"/>
              <a:buChar char="○"/>
              <a:defRPr/>
            </a:lvl5pPr>
            <a:lvl6pPr indent="-317500" lvl="5" marL="2743200" rtl="0">
              <a:spcBef>
                <a:spcPts val="0"/>
              </a:spcBef>
              <a:spcAft>
                <a:spcPts val="0"/>
              </a:spcAft>
              <a:buClr>
                <a:schemeClr val="accent3"/>
              </a:buClr>
              <a:buSzPts val="1400"/>
              <a:buFont typeface="Anaheim"/>
              <a:buChar char="■"/>
              <a:defRPr/>
            </a:lvl6pPr>
            <a:lvl7pPr indent="-317500" lvl="6" marL="3200400" rtl="0">
              <a:spcBef>
                <a:spcPts val="0"/>
              </a:spcBef>
              <a:spcAft>
                <a:spcPts val="0"/>
              </a:spcAft>
              <a:buClr>
                <a:schemeClr val="accent3"/>
              </a:buClr>
              <a:buSzPts val="1400"/>
              <a:buFont typeface="Anaheim"/>
              <a:buChar char="●"/>
              <a:defRPr/>
            </a:lvl7pPr>
            <a:lvl8pPr indent="-317500" lvl="7" marL="3657600" rtl="0">
              <a:spcBef>
                <a:spcPts val="0"/>
              </a:spcBef>
              <a:spcAft>
                <a:spcPts val="0"/>
              </a:spcAft>
              <a:buClr>
                <a:schemeClr val="accent3"/>
              </a:buClr>
              <a:buSzPts val="1400"/>
              <a:buFont typeface="Anaheim"/>
              <a:buChar char="○"/>
              <a:defRPr/>
            </a:lvl8pPr>
            <a:lvl9pPr indent="-317500" lvl="8" marL="4114800" rtl="0">
              <a:spcBef>
                <a:spcPts val="0"/>
              </a:spcBef>
              <a:spcAft>
                <a:spcPts val="0"/>
              </a:spcAft>
              <a:buClr>
                <a:schemeClr val="accent3"/>
              </a:buClr>
              <a:buSzPts val="1400"/>
              <a:buFont typeface="Anaheim"/>
              <a:buChar char="■"/>
              <a:defRPr/>
            </a:lvl9pPr>
          </a:lstStyle>
          <a:p/>
        </p:txBody>
      </p:sp>
      <p:sp>
        <p:nvSpPr>
          <p:cNvPr id="75" name="Google Shape;75;p5"/>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cxnSp>
        <p:nvCxnSpPr>
          <p:cNvPr id="76" name="Google Shape;76;p5"/>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grpSp>
        <p:nvGrpSpPr>
          <p:cNvPr id="77" name="Google Shape;77;p5"/>
          <p:cNvGrpSpPr/>
          <p:nvPr/>
        </p:nvGrpSpPr>
        <p:grpSpPr>
          <a:xfrm>
            <a:off x="420113" y="1148513"/>
            <a:ext cx="456425" cy="404925"/>
            <a:chOff x="4153700" y="3096225"/>
            <a:chExt cx="456425" cy="404925"/>
          </a:xfrm>
        </p:grpSpPr>
        <p:sp>
          <p:nvSpPr>
            <p:cNvPr id="78" name="Google Shape;78;p5"/>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5"/>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 name="Google Shape;80;p5"/>
          <p:cNvSpPr/>
          <p:nvPr/>
        </p:nvSpPr>
        <p:spPr>
          <a:xfrm>
            <a:off x="8610950" y="273886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5"/>
          <p:cNvSpPr/>
          <p:nvPr/>
        </p:nvSpPr>
        <p:spPr>
          <a:xfrm>
            <a:off x="-17750" y="687000"/>
            <a:ext cx="10755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5"/>
          <p:cNvSpPr/>
          <p:nvPr/>
        </p:nvSpPr>
        <p:spPr>
          <a:xfrm>
            <a:off x="4378763" y="42644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3" name="Shape 83"/>
        <p:cNvGrpSpPr/>
        <p:nvPr/>
      </p:nvGrpSpPr>
      <p:grpSpPr>
        <a:xfrm>
          <a:off x="0" y="0"/>
          <a:ext cx="0" cy="0"/>
          <a:chOff x="0" y="0"/>
          <a:chExt cx="0" cy="0"/>
        </a:xfrm>
      </p:grpSpPr>
      <p:sp>
        <p:nvSpPr>
          <p:cNvPr id="84" name="Google Shape;84;p6"/>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cxnSp>
        <p:nvCxnSpPr>
          <p:cNvPr id="85" name="Google Shape;85;p6"/>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86" name="Google Shape;86;p6"/>
          <p:cNvSpPr/>
          <p:nvPr/>
        </p:nvSpPr>
        <p:spPr>
          <a:xfrm>
            <a:off x="4378788" y="41882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7" name="Shape 87"/>
        <p:cNvGrpSpPr/>
        <p:nvPr/>
      </p:nvGrpSpPr>
      <p:grpSpPr>
        <a:xfrm>
          <a:off x="0" y="0"/>
          <a:ext cx="0" cy="0"/>
          <a:chOff x="0" y="0"/>
          <a:chExt cx="0" cy="0"/>
        </a:xfrm>
      </p:grpSpPr>
      <p:sp>
        <p:nvSpPr>
          <p:cNvPr id="88" name="Google Shape;88;p7"/>
          <p:cNvSpPr txBox="1"/>
          <p:nvPr>
            <p:ph type="title"/>
          </p:nvPr>
        </p:nvSpPr>
        <p:spPr>
          <a:xfrm>
            <a:off x="713225" y="1202225"/>
            <a:ext cx="3380400" cy="1676700"/>
          </a:xfrm>
          <a:prstGeom prst="rect">
            <a:avLst/>
          </a:prstGeom>
        </p:spPr>
        <p:txBody>
          <a:bodyPr anchorCtr="0" anchor="t"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89" name="Google Shape;89;p7"/>
          <p:cNvSpPr txBox="1"/>
          <p:nvPr>
            <p:ph idx="1" type="subTitle"/>
          </p:nvPr>
        </p:nvSpPr>
        <p:spPr>
          <a:xfrm>
            <a:off x="713225" y="2846300"/>
            <a:ext cx="3380400" cy="942600"/>
          </a:xfrm>
          <a:prstGeom prst="rect">
            <a:avLst/>
          </a:prstGeom>
        </p:spPr>
        <p:txBody>
          <a:bodyPr anchorCtr="0" anchor="t" bIns="91425" lIns="91425" spcFirstLastPara="1" rIns="91425" wrap="square" tIns="91425">
            <a:noAutofit/>
          </a:bodyPr>
          <a:lstStyle>
            <a:lvl1pPr lvl="0">
              <a:spcBef>
                <a:spcPts val="0"/>
              </a:spcBef>
              <a:spcAft>
                <a:spcPts val="0"/>
              </a:spcAft>
              <a:buSzPts val="16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90" name="Google Shape;90;p7"/>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91" name="Google Shape;91;p7"/>
          <p:cNvSpPr/>
          <p:nvPr/>
        </p:nvSpPr>
        <p:spPr>
          <a:xfrm>
            <a:off x="7866950" y="348902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7"/>
          <p:cNvSpPr/>
          <p:nvPr/>
        </p:nvSpPr>
        <p:spPr>
          <a:xfrm>
            <a:off x="0" y="687000"/>
            <a:ext cx="28326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a:off x="4385488" y="6013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4" name="Shape 94"/>
        <p:cNvGrpSpPr/>
        <p:nvPr/>
      </p:nvGrpSpPr>
      <p:grpSpPr>
        <a:xfrm>
          <a:off x="0" y="0"/>
          <a:ext cx="0" cy="0"/>
          <a:chOff x="0" y="0"/>
          <a:chExt cx="0" cy="0"/>
        </a:xfrm>
      </p:grpSpPr>
      <p:sp>
        <p:nvSpPr>
          <p:cNvPr id="95" name="Google Shape;95;p8"/>
          <p:cNvSpPr txBox="1"/>
          <p:nvPr>
            <p:ph type="title"/>
          </p:nvPr>
        </p:nvSpPr>
        <p:spPr>
          <a:xfrm>
            <a:off x="1388100" y="999900"/>
            <a:ext cx="6367800" cy="2686500"/>
          </a:xfrm>
          <a:prstGeom prst="rect">
            <a:avLst/>
          </a:prstGeom>
        </p:spPr>
        <p:txBody>
          <a:bodyPr anchorCtr="0" anchor="t" bIns="91425" lIns="91425" spcFirstLastPara="1" rIns="91425" wrap="square" tIns="91425">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cxnSp>
        <p:nvCxnSpPr>
          <p:cNvPr id="96" name="Google Shape;96;p8"/>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97" name="Google Shape;97;p8"/>
          <p:cNvSpPr/>
          <p:nvPr/>
        </p:nvSpPr>
        <p:spPr>
          <a:xfrm>
            <a:off x="7866950" y="3489050"/>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8"/>
          <p:cNvSpPr/>
          <p:nvPr/>
        </p:nvSpPr>
        <p:spPr>
          <a:xfrm>
            <a:off x="8216938" y="53891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8"/>
          <p:cNvSpPr/>
          <p:nvPr/>
        </p:nvSpPr>
        <p:spPr>
          <a:xfrm>
            <a:off x="520013" y="10795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8"/>
          <p:cNvSpPr/>
          <p:nvPr/>
        </p:nvSpPr>
        <p:spPr>
          <a:xfrm>
            <a:off x="0" y="1796275"/>
            <a:ext cx="1213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01" name="Shape 101"/>
        <p:cNvGrpSpPr/>
        <p:nvPr/>
      </p:nvGrpSpPr>
      <p:grpSpPr>
        <a:xfrm>
          <a:off x="0" y="0"/>
          <a:ext cx="0" cy="0"/>
          <a:chOff x="0" y="0"/>
          <a:chExt cx="0" cy="0"/>
        </a:xfrm>
      </p:grpSpPr>
      <p:sp>
        <p:nvSpPr>
          <p:cNvPr id="102" name="Google Shape;102;p9"/>
          <p:cNvSpPr txBox="1"/>
          <p:nvPr>
            <p:ph type="title"/>
          </p:nvPr>
        </p:nvSpPr>
        <p:spPr>
          <a:xfrm>
            <a:off x="713225" y="1428150"/>
            <a:ext cx="4133100" cy="741300"/>
          </a:xfrm>
          <a:prstGeom prst="rect">
            <a:avLst/>
          </a:prstGeom>
        </p:spPr>
        <p:txBody>
          <a:bodyPr anchorCtr="0" anchor="t" bIns="91425" lIns="91425" spcFirstLastPara="1" rIns="91425" wrap="square" tIns="91425">
            <a:noAutofit/>
          </a:bodyPr>
          <a:lstStyle>
            <a:lvl1pPr lvl="0">
              <a:spcBef>
                <a:spcPts val="0"/>
              </a:spcBef>
              <a:spcAft>
                <a:spcPts val="0"/>
              </a:spcAft>
              <a:buSzPts val="4200"/>
              <a:buNone/>
              <a:defRPr sz="3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03" name="Google Shape;103;p9"/>
          <p:cNvSpPr txBox="1"/>
          <p:nvPr>
            <p:ph idx="1" type="subTitle"/>
          </p:nvPr>
        </p:nvSpPr>
        <p:spPr>
          <a:xfrm>
            <a:off x="713225" y="2110625"/>
            <a:ext cx="4038000" cy="1383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cxnSp>
        <p:nvCxnSpPr>
          <p:cNvPr id="104" name="Google Shape;104;p9"/>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105" name="Google Shape;105;p9"/>
          <p:cNvSpPr/>
          <p:nvPr/>
        </p:nvSpPr>
        <p:spPr>
          <a:xfrm>
            <a:off x="-17750" y="576075"/>
            <a:ext cx="26163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 name="Google Shape;106;p9"/>
          <p:cNvGrpSpPr/>
          <p:nvPr/>
        </p:nvGrpSpPr>
        <p:grpSpPr>
          <a:xfrm>
            <a:off x="6024587" y="708500"/>
            <a:ext cx="4096063" cy="2293500"/>
            <a:chOff x="6024587" y="708500"/>
            <a:chExt cx="4096063" cy="2293500"/>
          </a:xfrm>
        </p:grpSpPr>
        <p:grpSp>
          <p:nvGrpSpPr>
            <p:cNvPr id="107" name="Google Shape;107;p9"/>
            <p:cNvGrpSpPr/>
            <p:nvPr/>
          </p:nvGrpSpPr>
          <p:grpSpPr>
            <a:xfrm>
              <a:off x="6024587" y="708500"/>
              <a:ext cx="1441200" cy="1790400"/>
              <a:chOff x="-1092963" y="965450"/>
              <a:chExt cx="1441200" cy="1790400"/>
            </a:xfrm>
          </p:grpSpPr>
          <p:sp>
            <p:nvSpPr>
              <p:cNvPr id="108" name="Google Shape;108;p9"/>
              <p:cNvSpPr/>
              <p:nvPr/>
            </p:nvSpPr>
            <p:spPr>
              <a:xfrm>
                <a:off x="-1092963" y="965450"/>
                <a:ext cx="1441200" cy="17904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a:off x="-990525" y="1092650"/>
                <a:ext cx="1236300" cy="1536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 name="Google Shape;110;p9"/>
            <p:cNvSpPr/>
            <p:nvPr/>
          </p:nvSpPr>
          <p:spPr>
            <a:xfrm>
              <a:off x="7956150" y="837500"/>
              <a:ext cx="2164500" cy="2164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1" name="Shape 111"/>
        <p:cNvGrpSpPr/>
        <p:nvPr/>
      </p:nvGrpSpPr>
      <p:grpSpPr>
        <a:xfrm>
          <a:off x="0" y="0"/>
          <a:ext cx="0" cy="0"/>
          <a:chOff x="0" y="0"/>
          <a:chExt cx="0" cy="0"/>
        </a:xfrm>
      </p:grpSpPr>
      <p:sp>
        <p:nvSpPr>
          <p:cNvPr id="112" name="Google Shape;112;p10"/>
          <p:cNvSpPr txBox="1"/>
          <p:nvPr>
            <p:ph type="title"/>
          </p:nvPr>
        </p:nvSpPr>
        <p:spPr>
          <a:xfrm rot="-501">
            <a:off x="713225" y="450606"/>
            <a:ext cx="4116300" cy="2277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300"/>
              <a:buFont typeface="Roboto"/>
              <a:buNone/>
              <a:defRPr b="1" sz="3300"/>
            </a:lvl1pPr>
            <a:lvl2pPr lvl="1" rtl="0">
              <a:lnSpc>
                <a:spcPct val="100000"/>
              </a:lnSpc>
              <a:spcBef>
                <a:spcPts val="0"/>
              </a:spcBef>
              <a:spcAft>
                <a:spcPts val="0"/>
              </a:spcAft>
              <a:buSzPts val="3300"/>
              <a:buFont typeface="Roboto"/>
              <a:buNone/>
              <a:defRPr b="1">
                <a:latin typeface="Roboto"/>
                <a:ea typeface="Roboto"/>
                <a:cs typeface="Roboto"/>
                <a:sym typeface="Roboto"/>
              </a:defRPr>
            </a:lvl2pPr>
            <a:lvl3pPr lvl="2" rtl="0">
              <a:lnSpc>
                <a:spcPct val="100000"/>
              </a:lnSpc>
              <a:spcBef>
                <a:spcPts val="0"/>
              </a:spcBef>
              <a:spcAft>
                <a:spcPts val="0"/>
              </a:spcAft>
              <a:buSzPts val="3300"/>
              <a:buFont typeface="Roboto"/>
              <a:buNone/>
              <a:defRPr b="1">
                <a:latin typeface="Roboto"/>
                <a:ea typeface="Roboto"/>
                <a:cs typeface="Roboto"/>
                <a:sym typeface="Roboto"/>
              </a:defRPr>
            </a:lvl3pPr>
            <a:lvl4pPr lvl="3" rtl="0">
              <a:lnSpc>
                <a:spcPct val="100000"/>
              </a:lnSpc>
              <a:spcBef>
                <a:spcPts val="0"/>
              </a:spcBef>
              <a:spcAft>
                <a:spcPts val="0"/>
              </a:spcAft>
              <a:buSzPts val="3300"/>
              <a:buFont typeface="Roboto"/>
              <a:buNone/>
              <a:defRPr b="1">
                <a:latin typeface="Roboto"/>
                <a:ea typeface="Roboto"/>
                <a:cs typeface="Roboto"/>
                <a:sym typeface="Roboto"/>
              </a:defRPr>
            </a:lvl4pPr>
            <a:lvl5pPr lvl="4" rtl="0">
              <a:lnSpc>
                <a:spcPct val="100000"/>
              </a:lnSpc>
              <a:spcBef>
                <a:spcPts val="0"/>
              </a:spcBef>
              <a:spcAft>
                <a:spcPts val="0"/>
              </a:spcAft>
              <a:buSzPts val="3300"/>
              <a:buFont typeface="Roboto"/>
              <a:buNone/>
              <a:defRPr b="1">
                <a:latin typeface="Roboto"/>
                <a:ea typeface="Roboto"/>
                <a:cs typeface="Roboto"/>
                <a:sym typeface="Roboto"/>
              </a:defRPr>
            </a:lvl5pPr>
            <a:lvl6pPr lvl="5" rtl="0">
              <a:lnSpc>
                <a:spcPct val="100000"/>
              </a:lnSpc>
              <a:spcBef>
                <a:spcPts val="0"/>
              </a:spcBef>
              <a:spcAft>
                <a:spcPts val="0"/>
              </a:spcAft>
              <a:buSzPts val="3300"/>
              <a:buFont typeface="Roboto"/>
              <a:buNone/>
              <a:defRPr b="1">
                <a:latin typeface="Roboto"/>
                <a:ea typeface="Roboto"/>
                <a:cs typeface="Roboto"/>
                <a:sym typeface="Roboto"/>
              </a:defRPr>
            </a:lvl6pPr>
            <a:lvl7pPr lvl="6" rtl="0">
              <a:lnSpc>
                <a:spcPct val="100000"/>
              </a:lnSpc>
              <a:spcBef>
                <a:spcPts val="0"/>
              </a:spcBef>
              <a:spcAft>
                <a:spcPts val="0"/>
              </a:spcAft>
              <a:buSzPts val="3300"/>
              <a:buFont typeface="Roboto"/>
              <a:buNone/>
              <a:defRPr b="1">
                <a:latin typeface="Roboto"/>
                <a:ea typeface="Roboto"/>
                <a:cs typeface="Roboto"/>
                <a:sym typeface="Roboto"/>
              </a:defRPr>
            </a:lvl7pPr>
            <a:lvl8pPr lvl="7" rtl="0">
              <a:lnSpc>
                <a:spcPct val="100000"/>
              </a:lnSpc>
              <a:spcBef>
                <a:spcPts val="0"/>
              </a:spcBef>
              <a:spcAft>
                <a:spcPts val="0"/>
              </a:spcAft>
              <a:buSzPts val="3300"/>
              <a:buFont typeface="Roboto"/>
              <a:buNone/>
              <a:defRPr b="1">
                <a:latin typeface="Roboto"/>
                <a:ea typeface="Roboto"/>
                <a:cs typeface="Roboto"/>
                <a:sym typeface="Roboto"/>
              </a:defRPr>
            </a:lvl8pPr>
            <a:lvl9pPr lvl="8" rtl="0">
              <a:lnSpc>
                <a:spcPct val="100000"/>
              </a:lnSpc>
              <a:spcBef>
                <a:spcPts val="0"/>
              </a:spcBef>
              <a:spcAft>
                <a:spcPts val="0"/>
              </a:spcAft>
              <a:buSzPts val="3300"/>
              <a:buFont typeface="Roboto"/>
              <a:buNone/>
              <a:defRPr b="1">
                <a:latin typeface="Roboto"/>
                <a:ea typeface="Roboto"/>
                <a:cs typeface="Roboto"/>
                <a:sym typeface="Roboto"/>
              </a:defRPr>
            </a:lvl9pPr>
          </a:lstStyle>
          <a:p/>
        </p:txBody>
      </p:sp>
      <p:cxnSp>
        <p:nvCxnSpPr>
          <p:cNvPr id="113" name="Google Shape;113;p10"/>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114" name="Google Shape;114;p10"/>
          <p:cNvSpPr/>
          <p:nvPr/>
        </p:nvSpPr>
        <p:spPr>
          <a:xfrm>
            <a:off x="520013" y="2873175"/>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0"/>
          <p:cNvSpPr/>
          <p:nvPr/>
        </p:nvSpPr>
        <p:spPr>
          <a:xfrm flipH="1">
            <a:off x="-1356025"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3.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0875" y="450625"/>
            <a:ext cx="77220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1pPr>
            <a:lvl2pPr lvl="1">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2pPr>
            <a:lvl3pPr lvl="2">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3pPr>
            <a:lvl4pPr lvl="3">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4pPr>
            <a:lvl5pPr lvl="4">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5pPr>
            <a:lvl6pPr lvl="5">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6pPr>
            <a:lvl7pPr lvl="6">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7pPr>
            <a:lvl8pPr lvl="7">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8pPr>
            <a:lvl9pPr lvl="8">
              <a:spcBef>
                <a:spcPts val="0"/>
              </a:spcBef>
              <a:spcAft>
                <a:spcPts val="0"/>
              </a:spcAft>
              <a:buClr>
                <a:schemeClr val="accent2"/>
              </a:buClr>
              <a:buSzPts val="3300"/>
              <a:buFont typeface="Paytone One"/>
              <a:buNone/>
              <a:defRPr b="1" sz="3300">
                <a:solidFill>
                  <a:schemeClr val="accent2"/>
                </a:solidFill>
                <a:latin typeface="Paytone One"/>
                <a:ea typeface="Paytone One"/>
                <a:cs typeface="Paytone One"/>
                <a:sym typeface="Paytone One"/>
              </a:defRPr>
            </a:lvl9pPr>
          </a:lstStyle>
          <a:p/>
        </p:txBody>
      </p:sp>
      <p:sp>
        <p:nvSpPr>
          <p:cNvPr id="7" name="Google Shape;7;p1"/>
          <p:cNvSpPr txBox="1"/>
          <p:nvPr>
            <p:ph idx="1" type="body"/>
          </p:nvPr>
        </p:nvSpPr>
        <p:spPr>
          <a:xfrm>
            <a:off x="710875" y="1152475"/>
            <a:ext cx="77220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1"/>
              </a:buClr>
              <a:buSzPts val="1800"/>
              <a:buFont typeface="Encode Sans"/>
              <a:buChar char="●"/>
              <a:defRPr sz="1800">
                <a:solidFill>
                  <a:schemeClr val="dk1"/>
                </a:solidFill>
                <a:latin typeface="Encode Sans"/>
                <a:ea typeface="Encode Sans"/>
                <a:cs typeface="Encode Sans"/>
                <a:sym typeface="Encode Sans"/>
              </a:defRPr>
            </a:lvl1pPr>
            <a:lvl2pPr indent="-317500" lvl="1" marL="9144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2pPr>
            <a:lvl3pPr indent="-317500" lvl="2" marL="13716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3pPr>
            <a:lvl4pPr indent="-317500" lvl="3" marL="18288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4pPr>
            <a:lvl5pPr indent="-317500" lvl="4" marL="22860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5pPr>
            <a:lvl6pPr indent="-317500" lvl="5" marL="27432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6pPr>
            <a:lvl7pPr indent="-317500" lvl="6" marL="32004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7pPr>
            <a:lvl8pPr indent="-317500" lvl="7" marL="36576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8pPr>
            <a:lvl9pPr indent="-317500" lvl="8" marL="4114800">
              <a:lnSpc>
                <a:spcPct val="100000"/>
              </a:lnSpc>
              <a:spcBef>
                <a:spcPts val="0"/>
              </a:spcBef>
              <a:spcAft>
                <a:spcPts val="0"/>
              </a:spcAft>
              <a:buClr>
                <a:schemeClr val="dk1"/>
              </a:buClr>
              <a:buSzPts val="1400"/>
              <a:buFont typeface="Encode Sans"/>
              <a:buChar char="■"/>
              <a:defRPr>
                <a:solidFill>
                  <a:schemeClr val="dk1"/>
                </a:solidFill>
                <a:latin typeface="Encode Sans"/>
                <a:ea typeface="Encode Sans"/>
                <a:cs typeface="Encode Sans"/>
                <a:sym typeface="Encode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90" name="Shape 390"/>
        <p:cNvGrpSpPr/>
        <p:nvPr/>
      </p:nvGrpSpPr>
      <p:grpSpPr>
        <a:xfrm>
          <a:off x="0" y="0"/>
          <a:ext cx="0" cy="0"/>
          <a:chOff x="0" y="0"/>
          <a:chExt cx="0" cy="0"/>
        </a:xfrm>
      </p:grpSpPr>
      <p:sp>
        <p:nvSpPr>
          <p:cNvPr id="391" name="Google Shape;391;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92" name="Google Shape;392;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 id="2147483680"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10.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35.xml"/><Relationship Id="rId4" Type="http://schemas.openxmlformats.org/officeDocument/2006/relationships/slide" Target="/ppt/slides/slide32.xml"/><Relationship Id="rId9" Type="http://schemas.openxmlformats.org/officeDocument/2006/relationships/slide" Target="/ppt/slides/slide37.xml"/><Relationship Id="rId5" Type="http://schemas.openxmlformats.org/officeDocument/2006/relationships/slide" Target="/ppt/slides/slide32.xm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5.xml"/><Relationship Id="rId11" Type="http://schemas.openxmlformats.org/officeDocument/2006/relationships/hyperlink" Target="http://bit.ly/2Tynxth" TargetMode="External"/><Relationship Id="rId10" Type="http://schemas.openxmlformats.org/officeDocument/2006/relationships/slide" Target="/ppt/slides/slide43.xml"/><Relationship Id="rId13" Type="http://schemas.openxmlformats.org/officeDocument/2006/relationships/hyperlink" Target="http://bit.ly/33VAFh3" TargetMode="External"/><Relationship Id="rId12" Type="http://schemas.openxmlformats.org/officeDocument/2006/relationships/hyperlink" Target="http://bit.ly/30B07Gq" TargetMode="External"/><Relationship Id="rId15" Type="http://schemas.openxmlformats.org/officeDocument/2006/relationships/hyperlink" Target="https://www.flaticon.com/?utm_source=slidesgo_template&amp;utm_medium=referral-link&amp;utm_campaign=promo-slide&amp;utm_term=slidesgo&amp;utm_content=flaticon" TargetMode="External"/><Relationship Id="rId14" Type="http://schemas.openxmlformats.org/officeDocument/2006/relationships/hyperlink" Target="https://www.freepik.com/?utm_source=slidesgo_template&amp;utm_medium=referral-link&amp;utm_campaign=promo-slide&amp;utm_term=slidesgo&amp;utm_content=freepik" TargetMode="External"/><Relationship Id="rId17" Type="http://schemas.openxmlformats.org/officeDocument/2006/relationships/hyperlink" Target="https://wepik.com/?utm_source=slidesgo_template&amp;utm_medium=referral-link&amp;utm_campaign=promo-slide&amp;utm_term=slidesgo&amp;utm_content=wepik" TargetMode="External"/><Relationship Id="rId16" Type="http://schemas.openxmlformats.org/officeDocument/2006/relationships/hyperlink" Target="https://storyset.com/?utm_source=slidesgo_template&amp;utm_medium=referral-link&amp;utm_campaign=promo-slide&amp;utm_term=slidesgo&amp;utm_content=storyset" TargetMode="External"/><Relationship Id="rId18" Type="http://schemas.openxmlformats.org/officeDocument/2006/relationships/hyperlink" Target="https://vidfy.com/?utm_source=slidesgo_template&amp;utm_medium=referral-link&amp;utm_campaign=promo-slide&amp;utm_term=slidesgo&amp;utm_content=vidfy"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TOlvj7fQSMGts6PFuDN3t9QBAlNRR08U-Or7VT-vUSY/copy" TargetMode="External"/><Relationship Id="rId5" Type="http://schemas.openxmlformats.org/officeDocument/2006/relationships/image" Target="../media/image5.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1.xml"/><Relationship Id="rId3" Type="http://schemas.openxmlformats.org/officeDocument/2006/relationships/hyperlink" Target="https://docs.google.com/spreadsheets/d/1TOlvj7fQSMGts6PFuDN3t9QBAlNRR08U-Or7VT-vUSY/copy#gid=1486388125" TargetMode="External"/><Relationship Id="rId4"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9.xml"/><Relationship Id="rId3" Type="http://schemas.openxmlformats.org/officeDocument/2006/relationships/image" Target="../media/image6.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2.xml"/><Relationship Id="rId3" Type="http://schemas.openxmlformats.org/officeDocument/2006/relationships/hyperlink" Target="https://www.freepik.com/free-vector/flat-international-nurses-day-horizontal-banner-template_25000982.htm/?utm_source=slidesgo_template&amp;utm_medium=referral-link&amp;utm_campaign=sg_resources&amp;utm_content=freepik" TargetMode="External"/><Relationship Id="rId4" Type="http://schemas.openxmlformats.org/officeDocument/2006/relationships/hyperlink" Target="https://www.freepik.com/free-vector/flat-international-nurses-day-horizontal-banner-template_25000985.htm/?utm_source=slidesgo_template&amp;utm_medium=referral-link&amp;utm_campaign=sg_resources&amp;utm_content=freepik" TargetMode="External"/><Relationship Id="rId9" Type="http://schemas.openxmlformats.org/officeDocument/2006/relationships/hyperlink" Target="https://www.freepik.com/free-vector/flat-international-nurses-day-instagram-posts-collection_25182324.htm/?utm_source=slidesgo_template&amp;utm_medium=referral-link&amp;utm_campaign=sg_resources&amp;utm_content=freepik" TargetMode="External"/><Relationship Id="rId5" Type="http://schemas.openxmlformats.org/officeDocument/2006/relationships/hyperlink" Target="https://www.freepik.com/free-vector/flat-international-nurses-day-background_25001027.htm/?utm_source=slidesgo_template&amp;utm_medium=referral-link&amp;utm_campaign=sg_resources&amp;utm_content=freepik" TargetMode="External"/><Relationship Id="rId6" Type="http://schemas.openxmlformats.org/officeDocument/2006/relationships/hyperlink" Target="https://www.freepik.com/free-vector/flat-international-nurses-day-background_25001025.htm/?utm_source=slidesgo_template&amp;utm_medium=referral-link&amp;utm_campaign=sg_resources&amp;utm_content=freepik" TargetMode="External"/><Relationship Id="rId7" Type="http://schemas.openxmlformats.org/officeDocument/2006/relationships/hyperlink" Target="https://www.freepik.com/free-vector/flat-international-nurses-day-instagram-posts-collection_25182327.htm/?utm_source=slidesgo_template&amp;utm_medium=referral-link&amp;utm_campaign=sg_resources&amp;utm_content=freepik" TargetMode="External"/><Relationship Id="rId8" Type="http://schemas.openxmlformats.org/officeDocument/2006/relationships/hyperlink" Target="https://www.freepik.com/free-vector/flat-international-nurses-day-social-media-post-template_25000950.htm/?utm_source=slidesgo_template&amp;utm_medium=referral-link&amp;utm_campaign=sg_resources&amp;utm_content=freepik" TargetMode="External"/><Relationship Id="rId11" Type="http://schemas.openxmlformats.org/officeDocument/2006/relationships/hyperlink" Target="https://www.freepik.com/free-photo/doctor-putting-surgical-gloves-with-copy-space_12336547.htm/?utm_source=slidesgo_template&amp;utm_medium=referral-link&amp;utm_campaign=sg_resources&amp;utm_content=freepik" TargetMode="External"/><Relationship Id="rId10" Type="http://schemas.openxmlformats.org/officeDocument/2006/relationships/hyperlink" Target="https://www.freepik.com/free-photo/doctor-vaccinating-patient-clinic_13436558.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3.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5.xml"/><Relationship Id="rId3" Type="http://schemas.openxmlformats.org/officeDocument/2006/relationships/hyperlink" Target="https://fonts.google.com/specimen/Paytone+One" TargetMode="External"/><Relationship Id="rId4" Type="http://schemas.openxmlformats.org/officeDocument/2006/relationships/hyperlink" Target="https://fonts.google.com/specimen/Encode+Sans"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6.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3.png"/><Relationship Id="rId14" Type="http://schemas.openxmlformats.org/officeDocument/2006/relationships/image" Target="../media/image8.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7.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 Id="rId3" Type="http://schemas.openxmlformats.org/officeDocument/2006/relationships/hyperlink" Target="https://workspace.google.com/marketplace/app/icons_for_slides_docs/381578326502"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0.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399" name="Shape 399"/>
        <p:cNvGrpSpPr/>
        <p:nvPr/>
      </p:nvGrpSpPr>
      <p:grpSpPr>
        <a:xfrm>
          <a:off x="0" y="0"/>
          <a:ext cx="0" cy="0"/>
          <a:chOff x="0" y="0"/>
          <a:chExt cx="0" cy="0"/>
        </a:xfrm>
      </p:grpSpPr>
      <p:grpSp>
        <p:nvGrpSpPr>
          <p:cNvPr id="400" name="Google Shape;400;p36"/>
          <p:cNvGrpSpPr/>
          <p:nvPr/>
        </p:nvGrpSpPr>
        <p:grpSpPr>
          <a:xfrm>
            <a:off x="4461500" y="2817125"/>
            <a:ext cx="2644200" cy="2607600"/>
            <a:chOff x="4461500" y="2817125"/>
            <a:chExt cx="2644200" cy="2607600"/>
          </a:xfrm>
        </p:grpSpPr>
        <p:sp>
          <p:nvSpPr>
            <p:cNvPr id="401" name="Google Shape;401;p36"/>
            <p:cNvSpPr/>
            <p:nvPr/>
          </p:nvSpPr>
          <p:spPr>
            <a:xfrm>
              <a:off x="4461500" y="281712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6"/>
            <p:cNvSpPr/>
            <p:nvPr/>
          </p:nvSpPr>
          <p:spPr>
            <a:xfrm>
              <a:off x="4991900" y="4234150"/>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6"/>
            <p:cNvSpPr/>
            <p:nvPr/>
          </p:nvSpPr>
          <p:spPr>
            <a:xfrm>
              <a:off x="5299700" y="4095900"/>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 name="Google Shape;404;p36"/>
          <p:cNvSpPr/>
          <p:nvPr/>
        </p:nvSpPr>
        <p:spPr>
          <a:xfrm>
            <a:off x="3821013" y="37094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6"/>
          <p:cNvSpPr txBox="1"/>
          <p:nvPr>
            <p:ph type="ctrTitle"/>
          </p:nvPr>
        </p:nvSpPr>
        <p:spPr>
          <a:xfrm>
            <a:off x="713225" y="1059288"/>
            <a:ext cx="4923900" cy="251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REGISTERED NURSE </a:t>
            </a:r>
            <a:r>
              <a:rPr lang="en">
                <a:solidFill>
                  <a:schemeClr val="accent1"/>
                </a:solidFill>
              </a:rPr>
              <a:t>THESIS DEFENSE</a:t>
            </a:r>
            <a:endParaRPr>
              <a:solidFill>
                <a:schemeClr val="accent1"/>
              </a:solidFill>
            </a:endParaRPr>
          </a:p>
        </p:txBody>
      </p:sp>
      <p:sp>
        <p:nvSpPr>
          <p:cNvPr id="406" name="Google Shape;406;p36"/>
          <p:cNvSpPr txBox="1"/>
          <p:nvPr>
            <p:ph idx="1" type="subTitle"/>
          </p:nvPr>
        </p:nvSpPr>
        <p:spPr>
          <a:xfrm>
            <a:off x="713225" y="3629725"/>
            <a:ext cx="2937900" cy="64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is where your presentation begins</a:t>
            </a:r>
            <a:endParaRPr/>
          </a:p>
        </p:txBody>
      </p:sp>
      <p:grpSp>
        <p:nvGrpSpPr>
          <p:cNvPr id="407" name="Google Shape;407;p36"/>
          <p:cNvGrpSpPr/>
          <p:nvPr/>
        </p:nvGrpSpPr>
        <p:grpSpPr>
          <a:xfrm>
            <a:off x="5424988" y="1165875"/>
            <a:ext cx="3555439" cy="3631851"/>
            <a:chOff x="3675250" y="1782375"/>
            <a:chExt cx="3365300" cy="3437625"/>
          </a:xfrm>
        </p:grpSpPr>
        <p:sp>
          <p:nvSpPr>
            <p:cNvPr id="408" name="Google Shape;408;p36"/>
            <p:cNvSpPr/>
            <p:nvPr/>
          </p:nvSpPr>
          <p:spPr>
            <a:xfrm>
              <a:off x="4960700" y="1782375"/>
              <a:ext cx="818450" cy="979375"/>
            </a:xfrm>
            <a:custGeom>
              <a:rect b="b" l="l" r="r" t="t"/>
              <a:pathLst>
                <a:path extrusionOk="0" h="39175" w="32738">
                  <a:moveTo>
                    <a:pt x="19972" y="0"/>
                  </a:moveTo>
                  <a:cubicBezTo>
                    <a:pt x="16313" y="0"/>
                    <a:pt x="14664" y="2436"/>
                    <a:pt x="13649" y="4007"/>
                  </a:cubicBezTo>
                  <a:cubicBezTo>
                    <a:pt x="13649" y="4007"/>
                    <a:pt x="12580" y="3751"/>
                    <a:pt x="11081" y="3751"/>
                  </a:cubicBezTo>
                  <a:cubicBezTo>
                    <a:pt x="8711" y="3751"/>
                    <a:pt x="5264" y="4390"/>
                    <a:pt x="3253" y="7685"/>
                  </a:cubicBezTo>
                  <a:cubicBezTo>
                    <a:pt x="1" y="13034"/>
                    <a:pt x="2615" y="19691"/>
                    <a:pt x="5624" y="21241"/>
                  </a:cubicBezTo>
                  <a:lnTo>
                    <a:pt x="25199" y="39175"/>
                  </a:lnTo>
                  <a:cubicBezTo>
                    <a:pt x="25199" y="39175"/>
                    <a:pt x="32251" y="34737"/>
                    <a:pt x="27266" y="28719"/>
                  </a:cubicBezTo>
                  <a:cubicBezTo>
                    <a:pt x="27266" y="28719"/>
                    <a:pt x="31612" y="23278"/>
                    <a:pt x="32251" y="16348"/>
                  </a:cubicBezTo>
                  <a:cubicBezTo>
                    <a:pt x="32737" y="11028"/>
                    <a:pt x="31157" y="2974"/>
                    <a:pt x="23223" y="542"/>
                  </a:cubicBezTo>
                  <a:cubicBezTo>
                    <a:pt x="21990" y="162"/>
                    <a:pt x="20914" y="0"/>
                    <a:pt x="199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6"/>
            <p:cNvSpPr/>
            <p:nvPr/>
          </p:nvSpPr>
          <p:spPr>
            <a:xfrm>
              <a:off x="4475900" y="4398525"/>
              <a:ext cx="2019050" cy="821475"/>
            </a:xfrm>
            <a:custGeom>
              <a:rect b="b" l="l" r="r" t="t"/>
              <a:pathLst>
                <a:path extrusionOk="0" h="32859" w="80762">
                  <a:moveTo>
                    <a:pt x="7113" y="1"/>
                  </a:moveTo>
                  <a:cubicBezTo>
                    <a:pt x="7113" y="1"/>
                    <a:pt x="1399" y="20275"/>
                    <a:pt x="0" y="32858"/>
                  </a:cubicBezTo>
                  <a:lnTo>
                    <a:pt x="80762" y="32858"/>
                  </a:lnTo>
                  <a:cubicBezTo>
                    <a:pt x="80762" y="32858"/>
                    <a:pt x="79424" y="11399"/>
                    <a:pt x="77570" y="578"/>
                  </a:cubicBezTo>
                  <a:lnTo>
                    <a:pt x="711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6"/>
            <p:cNvSpPr/>
            <p:nvPr/>
          </p:nvSpPr>
          <p:spPr>
            <a:xfrm>
              <a:off x="5516200" y="4753400"/>
              <a:ext cx="25" cy="466600"/>
            </a:xfrm>
            <a:custGeom>
              <a:rect b="b" l="l" r="r" t="t"/>
              <a:pathLst>
                <a:path extrusionOk="0" fill="none" h="18664" w="1">
                  <a:moveTo>
                    <a:pt x="0" y="18663"/>
                  </a:moveTo>
                  <a:lnTo>
                    <a:pt x="0"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6"/>
            <p:cNvSpPr/>
            <p:nvPr/>
          </p:nvSpPr>
          <p:spPr>
            <a:xfrm>
              <a:off x="5405250" y="4726800"/>
              <a:ext cx="228000" cy="60825"/>
            </a:xfrm>
            <a:custGeom>
              <a:rect b="b" l="l" r="r" t="t"/>
              <a:pathLst>
                <a:path extrusionOk="0" fill="none" h="2433" w="9120">
                  <a:moveTo>
                    <a:pt x="0" y="1"/>
                  </a:moveTo>
                  <a:cubicBezTo>
                    <a:pt x="0" y="1"/>
                    <a:pt x="2341" y="2432"/>
                    <a:pt x="9119"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6"/>
            <p:cNvSpPr/>
            <p:nvPr/>
          </p:nvSpPr>
          <p:spPr>
            <a:xfrm>
              <a:off x="6174250" y="4498825"/>
              <a:ext cx="215075" cy="212800"/>
            </a:xfrm>
            <a:custGeom>
              <a:rect b="b" l="l" r="r" t="t"/>
              <a:pathLst>
                <a:path extrusionOk="0" fill="none" h="8512" w="8603">
                  <a:moveTo>
                    <a:pt x="8603" y="7296"/>
                  </a:moveTo>
                  <a:cubicBezTo>
                    <a:pt x="8603" y="7296"/>
                    <a:pt x="1" y="8512"/>
                    <a:pt x="1" y="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6"/>
            <p:cNvSpPr/>
            <p:nvPr/>
          </p:nvSpPr>
          <p:spPr>
            <a:xfrm>
              <a:off x="4688675" y="4498825"/>
              <a:ext cx="215075" cy="212800"/>
            </a:xfrm>
            <a:custGeom>
              <a:rect b="b" l="l" r="r" t="t"/>
              <a:pathLst>
                <a:path extrusionOk="0" fill="none" h="8512" w="8603">
                  <a:moveTo>
                    <a:pt x="0" y="7296"/>
                  </a:moveTo>
                  <a:cubicBezTo>
                    <a:pt x="0" y="7296"/>
                    <a:pt x="8602" y="8512"/>
                    <a:pt x="8602" y="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6"/>
            <p:cNvSpPr/>
            <p:nvPr/>
          </p:nvSpPr>
          <p:spPr>
            <a:xfrm>
              <a:off x="4095200" y="2691825"/>
              <a:ext cx="2783500" cy="1706725"/>
            </a:xfrm>
            <a:custGeom>
              <a:rect b="b" l="l" r="r" t="t"/>
              <a:pathLst>
                <a:path extrusionOk="0" h="68269" w="111340">
                  <a:moveTo>
                    <a:pt x="64743" y="0"/>
                  </a:moveTo>
                  <a:lnTo>
                    <a:pt x="39484" y="1581"/>
                  </a:lnTo>
                  <a:cubicBezTo>
                    <a:pt x="39484" y="1581"/>
                    <a:pt x="16384" y="3800"/>
                    <a:pt x="0" y="32584"/>
                  </a:cubicBezTo>
                  <a:lnTo>
                    <a:pt x="25381" y="46384"/>
                  </a:lnTo>
                  <a:lnTo>
                    <a:pt x="22371" y="68269"/>
                  </a:lnTo>
                  <a:lnTo>
                    <a:pt x="89455" y="68269"/>
                  </a:lnTo>
                  <a:lnTo>
                    <a:pt x="87236" y="49727"/>
                  </a:lnTo>
                  <a:lnTo>
                    <a:pt x="111340" y="39970"/>
                  </a:lnTo>
                  <a:cubicBezTo>
                    <a:pt x="111340" y="39970"/>
                    <a:pt x="97418" y="6900"/>
                    <a:pt x="647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6"/>
            <p:cNvSpPr/>
            <p:nvPr/>
          </p:nvSpPr>
          <p:spPr>
            <a:xfrm>
              <a:off x="6219850" y="3551250"/>
              <a:ext cx="586675" cy="225725"/>
            </a:xfrm>
            <a:custGeom>
              <a:rect b="b" l="l" r="r" t="t"/>
              <a:pathLst>
                <a:path extrusionOk="0" fill="none" h="9029" w="23467">
                  <a:moveTo>
                    <a:pt x="1" y="9028"/>
                  </a:moveTo>
                  <a:lnTo>
                    <a:pt x="23466" y="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6"/>
            <p:cNvSpPr/>
            <p:nvPr/>
          </p:nvSpPr>
          <p:spPr>
            <a:xfrm>
              <a:off x="4193975" y="3349875"/>
              <a:ext cx="490150" cy="304750"/>
            </a:xfrm>
            <a:custGeom>
              <a:rect b="b" l="l" r="r" t="t"/>
              <a:pathLst>
                <a:path extrusionOk="0" fill="none" h="12190" w="19606">
                  <a:moveTo>
                    <a:pt x="19606" y="12189"/>
                  </a:moveTo>
                  <a:lnTo>
                    <a:pt x="1" y="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6"/>
            <p:cNvSpPr/>
            <p:nvPr/>
          </p:nvSpPr>
          <p:spPr>
            <a:xfrm>
              <a:off x="4498700" y="3421325"/>
              <a:ext cx="583625" cy="590450"/>
            </a:xfrm>
            <a:custGeom>
              <a:rect b="b" l="l" r="r" t="t"/>
              <a:pathLst>
                <a:path extrusionOk="0" fill="none" h="23618" w="23345">
                  <a:moveTo>
                    <a:pt x="9210" y="0"/>
                  </a:moveTo>
                  <a:cubicBezTo>
                    <a:pt x="9210" y="0"/>
                    <a:pt x="0" y="23617"/>
                    <a:pt x="23344" y="21915"/>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6"/>
            <p:cNvSpPr/>
            <p:nvPr/>
          </p:nvSpPr>
          <p:spPr>
            <a:xfrm>
              <a:off x="4653725" y="4398525"/>
              <a:ext cx="1676325" cy="25"/>
            </a:xfrm>
            <a:custGeom>
              <a:rect b="b" l="l" r="r" t="t"/>
              <a:pathLst>
                <a:path extrusionOk="0" fill="none" h="1" w="67053">
                  <a:moveTo>
                    <a:pt x="0" y="1"/>
                  </a:moveTo>
                  <a:lnTo>
                    <a:pt x="67053" y="1"/>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6"/>
            <p:cNvSpPr/>
            <p:nvPr/>
          </p:nvSpPr>
          <p:spPr>
            <a:xfrm>
              <a:off x="5850550" y="3381800"/>
              <a:ext cx="582100" cy="594250"/>
            </a:xfrm>
            <a:custGeom>
              <a:rect b="b" l="l" r="r" t="t"/>
              <a:pathLst>
                <a:path extrusionOk="0" fill="none" h="23770" w="23284">
                  <a:moveTo>
                    <a:pt x="14469" y="0"/>
                  </a:moveTo>
                  <a:cubicBezTo>
                    <a:pt x="14469" y="0"/>
                    <a:pt x="23283" y="23770"/>
                    <a:pt x="0" y="21703"/>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6"/>
            <p:cNvSpPr/>
            <p:nvPr/>
          </p:nvSpPr>
          <p:spPr>
            <a:xfrm>
              <a:off x="5440200" y="2722975"/>
              <a:ext cx="395925" cy="728750"/>
            </a:xfrm>
            <a:custGeom>
              <a:rect b="b" l="l" r="r" t="t"/>
              <a:pathLst>
                <a:path extrusionOk="0" fill="none" h="29150" w="15837">
                  <a:moveTo>
                    <a:pt x="1672" y="21642"/>
                  </a:moveTo>
                  <a:lnTo>
                    <a:pt x="1" y="25533"/>
                  </a:lnTo>
                  <a:lnTo>
                    <a:pt x="2858" y="29150"/>
                  </a:lnTo>
                  <a:lnTo>
                    <a:pt x="15837"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6"/>
            <p:cNvSpPr/>
            <p:nvPr/>
          </p:nvSpPr>
          <p:spPr>
            <a:xfrm>
              <a:off x="4962225" y="2758700"/>
              <a:ext cx="549425" cy="692275"/>
            </a:xfrm>
            <a:custGeom>
              <a:rect b="b" l="l" r="r" t="t"/>
              <a:pathLst>
                <a:path extrusionOk="0" fill="none" h="27691" w="21977">
                  <a:moveTo>
                    <a:pt x="21977" y="27690"/>
                  </a:moveTo>
                  <a:lnTo>
                    <a:pt x="1"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6"/>
            <p:cNvSpPr/>
            <p:nvPr/>
          </p:nvSpPr>
          <p:spPr>
            <a:xfrm>
              <a:off x="5385500" y="3598375"/>
              <a:ext cx="708225" cy="183900"/>
            </a:xfrm>
            <a:custGeom>
              <a:rect b="b" l="l" r="r" t="t"/>
              <a:pathLst>
                <a:path extrusionOk="0" h="7356" w="28329">
                  <a:moveTo>
                    <a:pt x="27843" y="0"/>
                  </a:moveTo>
                  <a:lnTo>
                    <a:pt x="0" y="3222"/>
                  </a:lnTo>
                  <a:lnTo>
                    <a:pt x="486" y="7356"/>
                  </a:lnTo>
                  <a:lnTo>
                    <a:pt x="28329" y="4164"/>
                  </a:lnTo>
                  <a:lnTo>
                    <a:pt x="278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6"/>
            <p:cNvSpPr/>
            <p:nvPr/>
          </p:nvSpPr>
          <p:spPr>
            <a:xfrm>
              <a:off x="5260100" y="3678150"/>
              <a:ext cx="124650" cy="98825"/>
            </a:xfrm>
            <a:custGeom>
              <a:rect b="b" l="l" r="r" t="t"/>
              <a:pathLst>
                <a:path extrusionOk="0" fill="none" h="3953" w="4986">
                  <a:moveTo>
                    <a:pt x="4986" y="1"/>
                  </a:moveTo>
                  <a:lnTo>
                    <a:pt x="1" y="3952"/>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6"/>
            <p:cNvSpPr/>
            <p:nvPr/>
          </p:nvSpPr>
          <p:spPr>
            <a:xfrm>
              <a:off x="4829250" y="3602175"/>
              <a:ext cx="1709775" cy="980275"/>
            </a:xfrm>
            <a:custGeom>
              <a:rect b="b" l="l" r="r" t="t"/>
              <a:pathLst>
                <a:path extrusionOk="0" h="39211" w="68391">
                  <a:moveTo>
                    <a:pt x="68391" y="0"/>
                  </a:moveTo>
                  <a:lnTo>
                    <a:pt x="3587" y="7751"/>
                  </a:lnTo>
                  <a:lnTo>
                    <a:pt x="0" y="39210"/>
                  </a:lnTo>
                  <a:lnTo>
                    <a:pt x="0" y="39210"/>
                  </a:lnTo>
                  <a:lnTo>
                    <a:pt x="52251" y="35685"/>
                  </a:lnTo>
                  <a:lnTo>
                    <a:pt x="68148" y="2097"/>
                  </a:lnTo>
                  <a:lnTo>
                    <a:pt x="683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6"/>
            <p:cNvSpPr/>
            <p:nvPr/>
          </p:nvSpPr>
          <p:spPr>
            <a:xfrm>
              <a:off x="4829250" y="3654600"/>
              <a:ext cx="1703700" cy="927850"/>
            </a:xfrm>
            <a:custGeom>
              <a:rect b="b" l="l" r="r" t="t"/>
              <a:pathLst>
                <a:path extrusionOk="0" h="37114" w="68148">
                  <a:moveTo>
                    <a:pt x="68148" y="0"/>
                  </a:moveTo>
                  <a:lnTo>
                    <a:pt x="3314" y="7782"/>
                  </a:lnTo>
                  <a:lnTo>
                    <a:pt x="0" y="37113"/>
                  </a:lnTo>
                  <a:lnTo>
                    <a:pt x="52251" y="33588"/>
                  </a:lnTo>
                  <a:lnTo>
                    <a:pt x="681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6"/>
            <p:cNvSpPr/>
            <p:nvPr/>
          </p:nvSpPr>
          <p:spPr>
            <a:xfrm>
              <a:off x="6219850" y="3691075"/>
              <a:ext cx="820700" cy="725800"/>
            </a:xfrm>
            <a:custGeom>
              <a:rect b="b" l="l" r="r" t="t"/>
              <a:pathLst>
                <a:path extrusionOk="0" h="29032" w="32828">
                  <a:moveTo>
                    <a:pt x="26293" y="0"/>
                  </a:moveTo>
                  <a:lnTo>
                    <a:pt x="8481" y="7052"/>
                  </a:lnTo>
                  <a:lnTo>
                    <a:pt x="4834" y="14773"/>
                  </a:lnTo>
                  <a:lnTo>
                    <a:pt x="3192" y="15259"/>
                  </a:lnTo>
                  <a:lnTo>
                    <a:pt x="1" y="29028"/>
                  </a:lnTo>
                  <a:cubicBezTo>
                    <a:pt x="168" y="29031"/>
                    <a:pt x="343" y="29032"/>
                    <a:pt x="525" y="29032"/>
                  </a:cubicBezTo>
                  <a:cubicBezTo>
                    <a:pt x="7325" y="29032"/>
                    <a:pt x="24665" y="27340"/>
                    <a:pt x="28542" y="21065"/>
                  </a:cubicBezTo>
                  <a:cubicBezTo>
                    <a:pt x="32828" y="14226"/>
                    <a:pt x="26293" y="0"/>
                    <a:pt x="26293"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6"/>
            <p:cNvSpPr/>
            <p:nvPr/>
          </p:nvSpPr>
          <p:spPr>
            <a:xfrm>
              <a:off x="5741125" y="3940425"/>
              <a:ext cx="572200" cy="483400"/>
            </a:xfrm>
            <a:custGeom>
              <a:rect b="b" l="l" r="r" t="t"/>
              <a:pathLst>
                <a:path extrusionOk="0" h="19336" w="22888">
                  <a:moveTo>
                    <a:pt x="18624" y="1"/>
                  </a:moveTo>
                  <a:cubicBezTo>
                    <a:pt x="18505" y="1"/>
                    <a:pt x="18395" y="28"/>
                    <a:pt x="18299" y="87"/>
                  </a:cubicBezTo>
                  <a:cubicBezTo>
                    <a:pt x="17083" y="847"/>
                    <a:pt x="17083" y="5194"/>
                    <a:pt x="14833" y="5255"/>
                  </a:cubicBezTo>
                  <a:cubicBezTo>
                    <a:pt x="14772" y="5256"/>
                    <a:pt x="14711" y="5256"/>
                    <a:pt x="14649" y="5256"/>
                  </a:cubicBezTo>
                  <a:cubicBezTo>
                    <a:pt x="11833" y="5256"/>
                    <a:pt x="8226" y="4128"/>
                    <a:pt x="6174" y="4128"/>
                  </a:cubicBezTo>
                  <a:cubicBezTo>
                    <a:pt x="5803" y="4128"/>
                    <a:pt x="5484" y="4165"/>
                    <a:pt x="5228" y="4252"/>
                  </a:cubicBezTo>
                  <a:cubicBezTo>
                    <a:pt x="3496" y="4829"/>
                    <a:pt x="4712" y="6774"/>
                    <a:pt x="4712" y="6774"/>
                  </a:cubicBezTo>
                  <a:cubicBezTo>
                    <a:pt x="4712" y="6774"/>
                    <a:pt x="1976" y="6774"/>
                    <a:pt x="1490" y="8629"/>
                  </a:cubicBezTo>
                  <a:cubicBezTo>
                    <a:pt x="1125" y="10057"/>
                    <a:pt x="3010" y="10574"/>
                    <a:pt x="3010" y="10574"/>
                  </a:cubicBezTo>
                  <a:cubicBezTo>
                    <a:pt x="3010" y="10574"/>
                    <a:pt x="395" y="10574"/>
                    <a:pt x="699" y="12428"/>
                  </a:cubicBezTo>
                  <a:cubicBezTo>
                    <a:pt x="938" y="13858"/>
                    <a:pt x="1960" y="14388"/>
                    <a:pt x="2220" y="14501"/>
                  </a:cubicBezTo>
                  <a:lnTo>
                    <a:pt x="2220" y="14501"/>
                  </a:lnTo>
                  <a:cubicBezTo>
                    <a:pt x="1843" y="14565"/>
                    <a:pt x="1" y="15543"/>
                    <a:pt x="1824" y="17018"/>
                  </a:cubicBezTo>
                  <a:cubicBezTo>
                    <a:pt x="4203" y="18911"/>
                    <a:pt x="9224" y="19336"/>
                    <a:pt x="13251" y="19336"/>
                  </a:cubicBezTo>
                  <a:cubicBezTo>
                    <a:pt x="16529" y="19336"/>
                    <a:pt x="19150" y="19054"/>
                    <a:pt x="19150" y="19054"/>
                  </a:cubicBezTo>
                  <a:lnTo>
                    <a:pt x="22159" y="6470"/>
                  </a:lnTo>
                  <a:cubicBezTo>
                    <a:pt x="22888" y="3947"/>
                    <a:pt x="20047" y="1"/>
                    <a:pt x="18624"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6"/>
            <p:cNvSpPr/>
            <p:nvPr/>
          </p:nvSpPr>
          <p:spPr>
            <a:xfrm>
              <a:off x="5805700" y="4303550"/>
              <a:ext cx="218875" cy="22050"/>
            </a:xfrm>
            <a:custGeom>
              <a:rect b="b" l="l" r="r" t="t"/>
              <a:pathLst>
                <a:path extrusionOk="0" fill="none" h="882" w="8755">
                  <a:moveTo>
                    <a:pt x="1" y="0"/>
                  </a:moveTo>
                  <a:cubicBezTo>
                    <a:pt x="1" y="0"/>
                    <a:pt x="5472" y="882"/>
                    <a:pt x="8755" y="639"/>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6"/>
            <p:cNvSpPr/>
            <p:nvPr/>
          </p:nvSpPr>
          <p:spPr>
            <a:xfrm>
              <a:off x="5817100" y="4204000"/>
              <a:ext cx="188500" cy="12950"/>
            </a:xfrm>
            <a:custGeom>
              <a:rect b="b" l="l" r="r" t="t"/>
              <a:pathLst>
                <a:path extrusionOk="0" fill="none" h="518" w="7540">
                  <a:moveTo>
                    <a:pt x="1" y="0"/>
                  </a:moveTo>
                  <a:cubicBezTo>
                    <a:pt x="1" y="0"/>
                    <a:pt x="4895" y="456"/>
                    <a:pt x="7539" y="517"/>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6"/>
            <p:cNvSpPr/>
            <p:nvPr/>
          </p:nvSpPr>
          <p:spPr>
            <a:xfrm>
              <a:off x="5860425" y="4109775"/>
              <a:ext cx="130725" cy="25850"/>
            </a:xfrm>
            <a:custGeom>
              <a:rect b="b" l="l" r="r" t="t"/>
              <a:pathLst>
                <a:path extrusionOk="0" fill="none" h="1034" w="5229">
                  <a:moveTo>
                    <a:pt x="0" y="0"/>
                  </a:moveTo>
                  <a:cubicBezTo>
                    <a:pt x="0" y="0"/>
                    <a:pt x="2949" y="1034"/>
                    <a:pt x="5229" y="103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6"/>
            <p:cNvSpPr/>
            <p:nvPr/>
          </p:nvSpPr>
          <p:spPr>
            <a:xfrm>
              <a:off x="6340675" y="3938800"/>
              <a:ext cx="242425" cy="121600"/>
            </a:xfrm>
            <a:custGeom>
              <a:rect b="b" l="l" r="r" t="t"/>
              <a:pathLst>
                <a:path extrusionOk="0" fill="none" h="4864" w="9697">
                  <a:moveTo>
                    <a:pt x="1" y="4864"/>
                  </a:moveTo>
                  <a:cubicBezTo>
                    <a:pt x="1" y="4864"/>
                    <a:pt x="4681" y="2128"/>
                    <a:pt x="9697"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6"/>
            <p:cNvSpPr/>
            <p:nvPr/>
          </p:nvSpPr>
          <p:spPr>
            <a:xfrm>
              <a:off x="5664375" y="3715400"/>
              <a:ext cx="125400" cy="156550"/>
            </a:xfrm>
            <a:custGeom>
              <a:rect b="b" l="l" r="r" t="t"/>
              <a:pathLst>
                <a:path extrusionOk="0" fill="none" h="6262" w="5016">
                  <a:moveTo>
                    <a:pt x="5016" y="0"/>
                  </a:moveTo>
                  <a:cubicBezTo>
                    <a:pt x="5016" y="0"/>
                    <a:pt x="3678" y="3800"/>
                    <a:pt x="2736" y="5015"/>
                  </a:cubicBezTo>
                  <a:cubicBezTo>
                    <a:pt x="1794" y="6262"/>
                    <a:pt x="0" y="5654"/>
                    <a:pt x="0" y="5654"/>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6"/>
            <p:cNvSpPr/>
            <p:nvPr/>
          </p:nvSpPr>
          <p:spPr>
            <a:xfrm>
              <a:off x="5510875" y="3685000"/>
              <a:ext cx="47900" cy="162625"/>
            </a:xfrm>
            <a:custGeom>
              <a:rect b="b" l="l" r="r" t="t"/>
              <a:pathLst>
                <a:path extrusionOk="0" fill="none" h="6505" w="1916">
                  <a:moveTo>
                    <a:pt x="244" y="0"/>
                  </a:moveTo>
                  <a:cubicBezTo>
                    <a:pt x="244" y="0"/>
                    <a:pt x="0" y="4712"/>
                    <a:pt x="548" y="5471"/>
                  </a:cubicBezTo>
                  <a:cubicBezTo>
                    <a:pt x="1125" y="6231"/>
                    <a:pt x="1915" y="6505"/>
                    <a:pt x="1915" y="6505"/>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6"/>
            <p:cNvSpPr/>
            <p:nvPr/>
          </p:nvSpPr>
          <p:spPr>
            <a:xfrm>
              <a:off x="5541275" y="2574800"/>
              <a:ext cx="248500" cy="791075"/>
            </a:xfrm>
            <a:custGeom>
              <a:rect b="b" l="l" r="r" t="t"/>
              <a:pathLst>
                <a:path extrusionOk="0" fill="none" h="31643" w="9940">
                  <a:moveTo>
                    <a:pt x="0" y="0"/>
                  </a:moveTo>
                  <a:cubicBezTo>
                    <a:pt x="0" y="0"/>
                    <a:pt x="8541" y="912"/>
                    <a:pt x="9119" y="7478"/>
                  </a:cubicBezTo>
                  <a:cubicBezTo>
                    <a:pt x="9940" y="17052"/>
                    <a:pt x="6444" y="31642"/>
                    <a:pt x="6444" y="31642"/>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6"/>
            <p:cNvSpPr/>
            <p:nvPr/>
          </p:nvSpPr>
          <p:spPr>
            <a:xfrm>
              <a:off x="5516950" y="3338475"/>
              <a:ext cx="370850" cy="376950"/>
            </a:xfrm>
            <a:custGeom>
              <a:rect b="b" l="l" r="r" t="t"/>
              <a:pathLst>
                <a:path extrusionOk="0" fill="none" h="15078" w="14834">
                  <a:moveTo>
                    <a:pt x="10913" y="15077"/>
                  </a:moveTo>
                  <a:cubicBezTo>
                    <a:pt x="10913" y="15077"/>
                    <a:pt x="14834" y="2098"/>
                    <a:pt x="7691" y="1065"/>
                  </a:cubicBezTo>
                  <a:cubicBezTo>
                    <a:pt x="153" y="1"/>
                    <a:pt x="1" y="13861"/>
                    <a:pt x="1" y="13861"/>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6"/>
            <p:cNvSpPr/>
            <p:nvPr/>
          </p:nvSpPr>
          <p:spPr>
            <a:xfrm>
              <a:off x="4972875" y="3603325"/>
              <a:ext cx="216600" cy="199625"/>
            </a:xfrm>
            <a:custGeom>
              <a:rect b="b" l="l" r="r" t="t"/>
              <a:pathLst>
                <a:path extrusionOk="0" h="7985" w="8664">
                  <a:moveTo>
                    <a:pt x="4352" y="1"/>
                  </a:moveTo>
                  <a:cubicBezTo>
                    <a:pt x="4100" y="1"/>
                    <a:pt x="3844" y="25"/>
                    <a:pt x="3587" y="76"/>
                  </a:cubicBezTo>
                  <a:cubicBezTo>
                    <a:pt x="1459" y="501"/>
                    <a:pt x="0" y="2599"/>
                    <a:pt x="426" y="4757"/>
                  </a:cubicBezTo>
                  <a:cubicBezTo>
                    <a:pt x="803" y="6669"/>
                    <a:pt x="2469" y="7985"/>
                    <a:pt x="4366" y="7985"/>
                  </a:cubicBezTo>
                  <a:cubicBezTo>
                    <a:pt x="4610" y="7985"/>
                    <a:pt x="4857" y="7963"/>
                    <a:pt x="5107" y="7918"/>
                  </a:cubicBezTo>
                  <a:cubicBezTo>
                    <a:pt x="7265" y="7492"/>
                    <a:pt x="8663" y="5395"/>
                    <a:pt x="8238" y="3237"/>
                  </a:cubicBezTo>
                  <a:cubicBezTo>
                    <a:pt x="7889" y="1336"/>
                    <a:pt x="6220" y="1"/>
                    <a:pt x="43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6"/>
            <p:cNvSpPr/>
            <p:nvPr/>
          </p:nvSpPr>
          <p:spPr>
            <a:xfrm>
              <a:off x="5001750" y="2574800"/>
              <a:ext cx="254575" cy="1140625"/>
            </a:xfrm>
            <a:custGeom>
              <a:rect b="b" l="l" r="r" t="t"/>
              <a:pathLst>
                <a:path extrusionOk="0" fill="none" h="45625" w="10183">
                  <a:moveTo>
                    <a:pt x="10183" y="0"/>
                  </a:moveTo>
                  <a:cubicBezTo>
                    <a:pt x="10183" y="0"/>
                    <a:pt x="2037" y="274"/>
                    <a:pt x="760" y="10244"/>
                  </a:cubicBezTo>
                  <a:cubicBezTo>
                    <a:pt x="0" y="16080"/>
                    <a:pt x="3344" y="45624"/>
                    <a:pt x="3222" y="45138"/>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6"/>
            <p:cNvSpPr/>
            <p:nvPr/>
          </p:nvSpPr>
          <p:spPr>
            <a:xfrm>
              <a:off x="5014675" y="3641225"/>
              <a:ext cx="133750" cy="124025"/>
            </a:xfrm>
            <a:custGeom>
              <a:rect b="b" l="l" r="r" t="t"/>
              <a:pathLst>
                <a:path extrusionOk="0" h="4961" w="5350">
                  <a:moveTo>
                    <a:pt x="2688" y="1"/>
                  </a:moveTo>
                  <a:cubicBezTo>
                    <a:pt x="2533" y="1"/>
                    <a:pt x="2376" y="16"/>
                    <a:pt x="2219" y="49"/>
                  </a:cubicBezTo>
                  <a:cubicBezTo>
                    <a:pt x="882" y="323"/>
                    <a:pt x="0" y="1599"/>
                    <a:pt x="243" y="2937"/>
                  </a:cubicBezTo>
                  <a:cubicBezTo>
                    <a:pt x="457" y="4114"/>
                    <a:pt x="1495" y="4961"/>
                    <a:pt x="2652" y="4961"/>
                  </a:cubicBezTo>
                  <a:cubicBezTo>
                    <a:pt x="2810" y="4961"/>
                    <a:pt x="2970" y="4945"/>
                    <a:pt x="3131" y="4912"/>
                  </a:cubicBezTo>
                  <a:cubicBezTo>
                    <a:pt x="4438" y="4639"/>
                    <a:pt x="5350" y="3362"/>
                    <a:pt x="5107" y="2025"/>
                  </a:cubicBezTo>
                  <a:cubicBezTo>
                    <a:pt x="4866" y="848"/>
                    <a:pt x="3825" y="1"/>
                    <a:pt x="2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6"/>
            <p:cNvSpPr/>
            <p:nvPr/>
          </p:nvSpPr>
          <p:spPr>
            <a:xfrm>
              <a:off x="5082300" y="2425850"/>
              <a:ext cx="631500" cy="838200"/>
            </a:xfrm>
            <a:custGeom>
              <a:rect b="b" l="l" r="r" t="t"/>
              <a:pathLst>
                <a:path extrusionOk="0" h="33528" w="25260">
                  <a:moveTo>
                    <a:pt x="17691" y="1"/>
                  </a:moveTo>
                  <a:lnTo>
                    <a:pt x="7265" y="366"/>
                  </a:lnTo>
                  <a:lnTo>
                    <a:pt x="6748" y="9211"/>
                  </a:lnTo>
                  <a:lnTo>
                    <a:pt x="0" y="12220"/>
                  </a:lnTo>
                  <a:lnTo>
                    <a:pt x="15988" y="33527"/>
                  </a:lnTo>
                  <a:lnTo>
                    <a:pt x="25259" y="10639"/>
                  </a:lnTo>
                  <a:lnTo>
                    <a:pt x="18694" y="9211"/>
                  </a:lnTo>
                  <a:lnTo>
                    <a:pt x="17691" y="1"/>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6"/>
            <p:cNvSpPr/>
            <p:nvPr/>
          </p:nvSpPr>
          <p:spPr>
            <a:xfrm>
              <a:off x="5260100" y="2505650"/>
              <a:ext cx="275125" cy="126175"/>
            </a:xfrm>
            <a:custGeom>
              <a:rect b="b" l="l" r="r" t="t"/>
              <a:pathLst>
                <a:path extrusionOk="0" h="5047" w="11005">
                  <a:moveTo>
                    <a:pt x="1" y="0"/>
                  </a:moveTo>
                  <a:cubicBezTo>
                    <a:pt x="1" y="0"/>
                    <a:pt x="1673" y="5046"/>
                    <a:pt x="5624" y="5046"/>
                  </a:cubicBezTo>
                  <a:cubicBezTo>
                    <a:pt x="10123" y="5046"/>
                    <a:pt x="11004" y="547"/>
                    <a:pt x="11004" y="547"/>
                  </a:cubicBez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6"/>
            <p:cNvSpPr/>
            <p:nvPr/>
          </p:nvSpPr>
          <p:spPr>
            <a:xfrm>
              <a:off x="5076225" y="2036800"/>
              <a:ext cx="627900" cy="544850"/>
            </a:xfrm>
            <a:custGeom>
              <a:rect b="b" l="l" r="r" t="t"/>
              <a:pathLst>
                <a:path extrusionOk="0" h="21794" w="25116">
                  <a:moveTo>
                    <a:pt x="10456" y="0"/>
                  </a:moveTo>
                  <a:cubicBezTo>
                    <a:pt x="10456" y="0"/>
                    <a:pt x="4803" y="274"/>
                    <a:pt x="4499" y="4651"/>
                  </a:cubicBezTo>
                  <a:cubicBezTo>
                    <a:pt x="4499" y="4651"/>
                    <a:pt x="4347" y="5471"/>
                    <a:pt x="4499" y="7842"/>
                  </a:cubicBezTo>
                  <a:cubicBezTo>
                    <a:pt x="3889" y="7619"/>
                    <a:pt x="3329" y="7510"/>
                    <a:pt x="2829" y="7510"/>
                  </a:cubicBezTo>
                  <a:cubicBezTo>
                    <a:pt x="1013" y="7510"/>
                    <a:pt x="1" y="8961"/>
                    <a:pt x="334" y="11703"/>
                  </a:cubicBezTo>
                  <a:cubicBezTo>
                    <a:pt x="690" y="14443"/>
                    <a:pt x="2888" y="15955"/>
                    <a:pt x="4790" y="15955"/>
                  </a:cubicBezTo>
                  <a:cubicBezTo>
                    <a:pt x="5166" y="15955"/>
                    <a:pt x="5530" y="15896"/>
                    <a:pt x="5866" y="15776"/>
                  </a:cubicBezTo>
                  <a:cubicBezTo>
                    <a:pt x="6322" y="17083"/>
                    <a:pt x="6961" y="18238"/>
                    <a:pt x="7842" y="19149"/>
                  </a:cubicBezTo>
                  <a:cubicBezTo>
                    <a:pt x="9683" y="21114"/>
                    <a:pt x="11562" y="21793"/>
                    <a:pt x="13230" y="21793"/>
                  </a:cubicBezTo>
                  <a:cubicBezTo>
                    <a:pt x="15253" y="21793"/>
                    <a:pt x="16967" y="20795"/>
                    <a:pt x="17934" y="19879"/>
                  </a:cubicBezTo>
                  <a:cubicBezTo>
                    <a:pt x="20365" y="17599"/>
                    <a:pt x="20548" y="14833"/>
                    <a:pt x="20548" y="14833"/>
                  </a:cubicBezTo>
                  <a:cubicBezTo>
                    <a:pt x="20548" y="14833"/>
                    <a:pt x="23374" y="14742"/>
                    <a:pt x="24225" y="11763"/>
                  </a:cubicBezTo>
                  <a:cubicBezTo>
                    <a:pt x="25115" y="8679"/>
                    <a:pt x="23545" y="6897"/>
                    <a:pt x="21718" y="6897"/>
                  </a:cubicBezTo>
                  <a:cubicBezTo>
                    <a:pt x="21672" y="6897"/>
                    <a:pt x="21627" y="6898"/>
                    <a:pt x="21581" y="6900"/>
                  </a:cubicBezTo>
                  <a:cubicBezTo>
                    <a:pt x="19727" y="6961"/>
                    <a:pt x="19818" y="7143"/>
                    <a:pt x="19818" y="7143"/>
                  </a:cubicBezTo>
                  <a:cubicBezTo>
                    <a:pt x="19730" y="7148"/>
                    <a:pt x="19642" y="7151"/>
                    <a:pt x="19554" y="7151"/>
                  </a:cubicBezTo>
                  <a:cubicBezTo>
                    <a:pt x="14793" y="7151"/>
                    <a:pt x="10456" y="0"/>
                    <a:pt x="10456"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6"/>
            <p:cNvSpPr/>
            <p:nvPr/>
          </p:nvSpPr>
          <p:spPr>
            <a:xfrm>
              <a:off x="5140050" y="2260950"/>
              <a:ext cx="69175" cy="115550"/>
            </a:xfrm>
            <a:custGeom>
              <a:rect b="b" l="l" r="r" t="t"/>
              <a:pathLst>
                <a:path extrusionOk="0" fill="none" h="4622" w="2767">
                  <a:moveTo>
                    <a:pt x="0" y="852"/>
                  </a:moveTo>
                  <a:cubicBezTo>
                    <a:pt x="0" y="852"/>
                    <a:pt x="2766" y="1"/>
                    <a:pt x="2554" y="462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6"/>
            <p:cNvSpPr/>
            <p:nvPr/>
          </p:nvSpPr>
          <p:spPr>
            <a:xfrm>
              <a:off x="5567875" y="2234375"/>
              <a:ext cx="69175" cy="115525"/>
            </a:xfrm>
            <a:custGeom>
              <a:rect b="b" l="l" r="r" t="t"/>
              <a:pathLst>
                <a:path extrusionOk="0" fill="none" h="4621" w="2767">
                  <a:moveTo>
                    <a:pt x="2766" y="851"/>
                  </a:moveTo>
                  <a:cubicBezTo>
                    <a:pt x="2766" y="851"/>
                    <a:pt x="0" y="0"/>
                    <a:pt x="213" y="4620"/>
                  </a:cubicBezTo>
                </a:path>
              </a:pathLst>
            </a:custGeom>
            <a:noFill/>
            <a:ln cap="rnd" cmpd="sng" w="98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6"/>
            <p:cNvSpPr/>
            <p:nvPr/>
          </p:nvSpPr>
          <p:spPr>
            <a:xfrm>
              <a:off x="5336850" y="2153825"/>
              <a:ext cx="95025" cy="231025"/>
            </a:xfrm>
            <a:custGeom>
              <a:rect b="b" l="l" r="r" t="t"/>
              <a:pathLst>
                <a:path extrusionOk="0" fill="none" h="9241" w="3801">
                  <a:moveTo>
                    <a:pt x="1" y="0"/>
                  </a:moveTo>
                  <a:cubicBezTo>
                    <a:pt x="791" y="61"/>
                    <a:pt x="1642" y="152"/>
                    <a:pt x="2189" y="699"/>
                  </a:cubicBezTo>
                  <a:cubicBezTo>
                    <a:pt x="2706" y="1155"/>
                    <a:pt x="2919" y="1794"/>
                    <a:pt x="2949" y="2462"/>
                  </a:cubicBezTo>
                  <a:cubicBezTo>
                    <a:pt x="3040" y="4590"/>
                    <a:pt x="1399" y="7538"/>
                    <a:pt x="2159" y="8633"/>
                  </a:cubicBezTo>
                  <a:cubicBezTo>
                    <a:pt x="2584" y="9240"/>
                    <a:pt x="3375" y="9240"/>
                    <a:pt x="3800" y="8997"/>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6"/>
            <p:cNvSpPr/>
            <p:nvPr/>
          </p:nvSpPr>
          <p:spPr>
            <a:xfrm>
              <a:off x="5300375" y="2222200"/>
              <a:ext cx="31950" cy="59300"/>
            </a:xfrm>
            <a:custGeom>
              <a:rect b="b" l="l" r="r" t="t"/>
              <a:pathLst>
                <a:path extrusionOk="0" h="2372" w="1278">
                  <a:moveTo>
                    <a:pt x="578" y="1"/>
                  </a:moveTo>
                  <a:cubicBezTo>
                    <a:pt x="274" y="31"/>
                    <a:pt x="1" y="578"/>
                    <a:pt x="62" y="1217"/>
                  </a:cubicBezTo>
                  <a:cubicBezTo>
                    <a:pt x="92" y="1855"/>
                    <a:pt x="396" y="2372"/>
                    <a:pt x="700" y="2372"/>
                  </a:cubicBezTo>
                  <a:cubicBezTo>
                    <a:pt x="1034" y="2311"/>
                    <a:pt x="1277" y="1794"/>
                    <a:pt x="1217" y="1156"/>
                  </a:cubicBezTo>
                  <a:cubicBezTo>
                    <a:pt x="1186" y="487"/>
                    <a:pt x="882"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6"/>
            <p:cNvSpPr/>
            <p:nvPr/>
          </p:nvSpPr>
          <p:spPr>
            <a:xfrm>
              <a:off x="5481250" y="2222200"/>
              <a:ext cx="31175" cy="59300"/>
            </a:xfrm>
            <a:custGeom>
              <a:rect b="b" l="l" r="r" t="t"/>
              <a:pathLst>
                <a:path extrusionOk="0" h="2372" w="1247">
                  <a:moveTo>
                    <a:pt x="578" y="1"/>
                  </a:moveTo>
                  <a:cubicBezTo>
                    <a:pt x="274" y="31"/>
                    <a:pt x="0" y="578"/>
                    <a:pt x="30" y="1217"/>
                  </a:cubicBezTo>
                  <a:cubicBezTo>
                    <a:pt x="61" y="1855"/>
                    <a:pt x="365" y="2372"/>
                    <a:pt x="669" y="2372"/>
                  </a:cubicBezTo>
                  <a:cubicBezTo>
                    <a:pt x="1033" y="2311"/>
                    <a:pt x="1246" y="1794"/>
                    <a:pt x="1216" y="1156"/>
                  </a:cubicBezTo>
                  <a:cubicBezTo>
                    <a:pt x="1185" y="487"/>
                    <a:pt x="881"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6"/>
            <p:cNvSpPr/>
            <p:nvPr/>
          </p:nvSpPr>
          <p:spPr>
            <a:xfrm>
              <a:off x="5440200" y="2438775"/>
              <a:ext cx="47900" cy="41825"/>
            </a:xfrm>
            <a:custGeom>
              <a:rect b="b" l="l" r="r" t="t"/>
              <a:pathLst>
                <a:path extrusionOk="0" fill="none" h="1673" w="1916">
                  <a:moveTo>
                    <a:pt x="1" y="1672"/>
                  </a:moveTo>
                  <a:cubicBezTo>
                    <a:pt x="852" y="1399"/>
                    <a:pt x="1520" y="760"/>
                    <a:pt x="1916"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6"/>
            <p:cNvSpPr/>
            <p:nvPr/>
          </p:nvSpPr>
          <p:spPr>
            <a:xfrm>
              <a:off x="5511625" y="2177375"/>
              <a:ext cx="307025" cy="423275"/>
            </a:xfrm>
            <a:custGeom>
              <a:rect b="b" l="l" r="r" t="t"/>
              <a:pathLst>
                <a:path extrusionOk="0" h="16931" w="12281">
                  <a:moveTo>
                    <a:pt x="2432" y="0"/>
                  </a:moveTo>
                  <a:cubicBezTo>
                    <a:pt x="943" y="1794"/>
                    <a:pt x="1" y="7265"/>
                    <a:pt x="4165" y="8967"/>
                  </a:cubicBezTo>
                  <a:cubicBezTo>
                    <a:pt x="8542" y="10760"/>
                    <a:pt x="7813" y="15259"/>
                    <a:pt x="6749" y="16931"/>
                  </a:cubicBezTo>
                  <a:cubicBezTo>
                    <a:pt x="6749" y="16931"/>
                    <a:pt x="12281" y="12979"/>
                    <a:pt x="7022" y="8207"/>
                  </a:cubicBezTo>
                  <a:cubicBezTo>
                    <a:pt x="1977" y="3648"/>
                    <a:pt x="5442" y="973"/>
                    <a:pt x="5442" y="973"/>
                  </a:cubicBezTo>
                  <a:lnTo>
                    <a:pt x="24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6"/>
            <p:cNvSpPr/>
            <p:nvPr/>
          </p:nvSpPr>
          <p:spPr>
            <a:xfrm>
              <a:off x="3675250" y="1919600"/>
              <a:ext cx="1474700" cy="2236175"/>
            </a:xfrm>
            <a:custGeom>
              <a:rect b="b" l="l" r="r" t="t"/>
              <a:pathLst>
                <a:path extrusionOk="0" h="89447" w="58988">
                  <a:moveTo>
                    <a:pt x="49922" y="1"/>
                  </a:moveTo>
                  <a:cubicBezTo>
                    <a:pt x="48546" y="1"/>
                    <a:pt x="47119" y="204"/>
                    <a:pt x="46160" y="1162"/>
                  </a:cubicBezTo>
                  <a:cubicBezTo>
                    <a:pt x="45705" y="1618"/>
                    <a:pt x="44458" y="2196"/>
                    <a:pt x="44458" y="2196"/>
                  </a:cubicBezTo>
                  <a:cubicBezTo>
                    <a:pt x="44458" y="2196"/>
                    <a:pt x="40963" y="4536"/>
                    <a:pt x="40598" y="7393"/>
                  </a:cubicBezTo>
                  <a:cubicBezTo>
                    <a:pt x="40152" y="10618"/>
                    <a:pt x="40098" y="11299"/>
                    <a:pt x="40112" y="11395"/>
                  </a:cubicBezTo>
                  <a:lnTo>
                    <a:pt x="40112" y="11395"/>
                  </a:lnTo>
                  <a:cubicBezTo>
                    <a:pt x="36611" y="17119"/>
                    <a:pt x="0" y="73051"/>
                    <a:pt x="13911" y="84416"/>
                  </a:cubicBezTo>
                  <a:cubicBezTo>
                    <a:pt x="18412" y="88077"/>
                    <a:pt x="22435" y="89447"/>
                    <a:pt x="25936" y="89447"/>
                  </a:cubicBezTo>
                  <a:cubicBezTo>
                    <a:pt x="36357" y="89447"/>
                    <a:pt x="42148" y="77303"/>
                    <a:pt x="42148" y="77303"/>
                  </a:cubicBezTo>
                  <a:lnTo>
                    <a:pt x="34823" y="73170"/>
                  </a:lnTo>
                  <a:lnTo>
                    <a:pt x="52148" y="22895"/>
                  </a:lnTo>
                  <a:cubicBezTo>
                    <a:pt x="52148" y="22895"/>
                    <a:pt x="53729" y="21467"/>
                    <a:pt x="56039" y="18761"/>
                  </a:cubicBezTo>
                  <a:cubicBezTo>
                    <a:pt x="58410" y="16026"/>
                    <a:pt x="58987" y="8032"/>
                    <a:pt x="58987" y="8032"/>
                  </a:cubicBezTo>
                  <a:lnTo>
                    <a:pt x="58167" y="3412"/>
                  </a:lnTo>
                  <a:lnTo>
                    <a:pt x="57346" y="2165"/>
                  </a:lnTo>
                  <a:cubicBezTo>
                    <a:pt x="56292" y="497"/>
                    <a:pt x="54138" y="97"/>
                    <a:pt x="53166" y="97"/>
                  </a:cubicBezTo>
                  <a:cubicBezTo>
                    <a:pt x="53129" y="97"/>
                    <a:pt x="53094" y="97"/>
                    <a:pt x="53060" y="99"/>
                  </a:cubicBezTo>
                  <a:cubicBezTo>
                    <a:pt x="52940" y="107"/>
                    <a:pt x="52810" y="111"/>
                    <a:pt x="52672" y="111"/>
                  </a:cubicBezTo>
                  <a:cubicBezTo>
                    <a:pt x="51921" y="111"/>
                    <a:pt x="50935" y="1"/>
                    <a:pt x="49922"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6"/>
            <p:cNvSpPr/>
            <p:nvPr/>
          </p:nvSpPr>
          <p:spPr>
            <a:xfrm>
              <a:off x="4902200" y="2258675"/>
              <a:ext cx="139075" cy="142900"/>
            </a:xfrm>
            <a:custGeom>
              <a:rect b="b" l="l" r="r" t="t"/>
              <a:pathLst>
                <a:path extrusionOk="0" fill="none" h="5716" w="5563">
                  <a:moveTo>
                    <a:pt x="5563" y="1"/>
                  </a:moveTo>
                  <a:lnTo>
                    <a:pt x="4985" y="1946"/>
                  </a:lnTo>
                  <a:cubicBezTo>
                    <a:pt x="4985" y="1946"/>
                    <a:pt x="1034" y="2524"/>
                    <a:pt x="0" y="5715"/>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6"/>
            <p:cNvSpPr/>
            <p:nvPr/>
          </p:nvSpPr>
          <p:spPr>
            <a:xfrm>
              <a:off x="4475900" y="3748825"/>
              <a:ext cx="69925" cy="297900"/>
            </a:xfrm>
            <a:custGeom>
              <a:rect b="b" l="l" r="r" t="t"/>
              <a:pathLst>
                <a:path extrusionOk="0" fill="none" h="11916" w="2797">
                  <a:moveTo>
                    <a:pt x="2797" y="1"/>
                  </a:moveTo>
                  <a:cubicBezTo>
                    <a:pt x="2797" y="1"/>
                    <a:pt x="548" y="9606"/>
                    <a:pt x="0" y="11916"/>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6"/>
            <p:cNvSpPr/>
            <p:nvPr/>
          </p:nvSpPr>
          <p:spPr>
            <a:xfrm>
              <a:off x="5092925" y="2202450"/>
              <a:ext cx="55500" cy="160350"/>
            </a:xfrm>
            <a:custGeom>
              <a:rect b="b" l="l" r="r" t="t"/>
              <a:pathLst>
                <a:path extrusionOk="0" fill="none" h="6414" w="2220">
                  <a:moveTo>
                    <a:pt x="1" y="6414"/>
                  </a:moveTo>
                  <a:cubicBezTo>
                    <a:pt x="1" y="6414"/>
                    <a:pt x="1855" y="4438"/>
                    <a:pt x="2220"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6"/>
            <p:cNvSpPr/>
            <p:nvPr/>
          </p:nvSpPr>
          <p:spPr>
            <a:xfrm>
              <a:off x="5140800" y="2076300"/>
              <a:ext cx="237875" cy="332100"/>
            </a:xfrm>
            <a:custGeom>
              <a:rect b="b" l="l" r="r" t="t"/>
              <a:pathLst>
                <a:path extrusionOk="0" fill="none" h="13284" w="9515">
                  <a:moveTo>
                    <a:pt x="9515" y="6627"/>
                  </a:moveTo>
                  <a:cubicBezTo>
                    <a:pt x="9515" y="10305"/>
                    <a:pt x="7387" y="13284"/>
                    <a:pt x="4773" y="13284"/>
                  </a:cubicBezTo>
                  <a:cubicBezTo>
                    <a:pt x="2128" y="13284"/>
                    <a:pt x="1" y="10305"/>
                    <a:pt x="1" y="6627"/>
                  </a:cubicBezTo>
                  <a:cubicBezTo>
                    <a:pt x="1" y="2949"/>
                    <a:pt x="2128" y="1"/>
                    <a:pt x="4773" y="1"/>
                  </a:cubicBezTo>
                  <a:cubicBezTo>
                    <a:pt x="7387" y="1"/>
                    <a:pt x="9515" y="2949"/>
                    <a:pt x="9515" y="6627"/>
                  </a:cubicBezTo>
                  <a:close/>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6"/>
            <p:cNvSpPr/>
            <p:nvPr/>
          </p:nvSpPr>
          <p:spPr>
            <a:xfrm>
              <a:off x="5432600" y="2076300"/>
              <a:ext cx="237125" cy="332100"/>
            </a:xfrm>
            <a:custGeom>
              <a:rect b="b" l="l" r="r" t="t"/>
              <a:pathLst>
                <a:path extrusionOk="0" fill="none" h="13284" w="9485">
                  <a:moveTo>
                    <a:pt x="9484" y="6627"/>
                  </a:moveTo>
                  <a:cubicBezTo>
                    <a:pt x="9484" y="10305"/>
                    <a:pt x="7387" y="13284"/>
                    <a:pt x="4742" y="13284"/>
                  </a:cubicBezTo>
                  <a:cubicBezTo>
                    <a:pt x="2128" y="13284"/>
                    <a:pt x="1" y="10305"/>
                    <a:pt x="1" y="6627"/>
                  </a:cubicBezTo>
                  <a:cubicBezTo>
                    <a:pt x="1" y="2949"/>
                    <a:pt x="2128" y="1"/>
                    <a:pt x="4742" y="1"/>
                  </a:cubicBezTo>
                  <a:cubicBezTo>
                    <a:pt x="7387" y="1"/>
                    <a:pt x="9484" y="2949"/>
                    <a:pt x="9484" y="6627"/>
                  </a:cubicBezTo>
                  <a:close/>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6"/>
            <p:cNvSpPr/>
            <p:nvPr/>
          </p:nvSpPr>
          <p:spPr>
            <a:xfrm>
              <a:off x="5378650" y="2220700"/>
              <a:ext cx="53225" cy="21300"/>
            </a:xfrm>
            <a:custGeom>
              <a:rect b="b" l="l" r="r" t="t"/>
              <a:pathLst>
                <a:path extrusionOk="0" fill="none" h="852" w="2129">
                  <a:moveTo>
                    <a:pt x="1" y="851"/>
                  </a:moveTo>
                  <a:cubicBezTo>
                    <a:pt x="1" y="851"/>
                    <a:pt x="1216" y="0"/>
                    <a:pt x="2128" y="85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6"/>
            <p:cNvSpPr/>
            <p:nvPr/>
          </p:nvSpPr>
          <p:spPr>
            <a:xfrm>
              <a:off x="4829250" y="2093025"/>
              <a:ext cx="336650" cy="203675"/>
            </a:xfrm>
            <a:custGeom>
              <a:rect b="b" l="l" r="r" t="t"/>
              <a:pathLst>
                <a:path extrusionOk="0" fill="none" h="8147" w="13466">
                  <a:moveTo>
                    <a:pt x="0" y="1490"/>
                  </a:moveTo>
                  <a:cubicBezTo>
                    <a:pt x="0" y="1490"/>
                    <a:pt x="1824" y="7599"/>
                    <a:pt x="3466" y="7873"/>
                  </a:cubicBezTo>
                  <a:cubicBezTo>
                    <a:pt x="5107" y="8147"/>
                    <a:pt x="5472" y="7387"/>
                    <a:pt x="5320" y="4864"/>
                  </a:cubicBezTo>
                  <a:cubicBezTo>
                    <a:pt x="5320" y="4864"/>
                    <a:pt x="6596" y="7113"/>
                    <a:pt x="8450" y="6627"/>
                  </a:cubicBezTo>
                  <a:cubicBezTo>
                    <a:pt x="10305" y="6110"/>
                    <a:pt x="9697" y="4378"/>
                    <a:pt x="9697" y="4378"/>
                  </a:cubicBezTo>
                  <a:cubicBezTo>
                    <a:pt x="9697" y="4378"/>
                    <a:pt x="10943" y="5928"/>
                    <a:pt x="12220" y="4894"/>
                  </a:cubicBezTo>
                  <a:cubicBezTo>
                    <a:pt x="13466" y="3891"/>
                    <a:pt x="12220" y="1"/>
                    <a:pt x="12220"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6"/>
            <p:cNvSpPr/>
            <p:nvPr/>
          </p:nvSpPr>
          <p:spPr>
            <a:xfrm>
              <a:off x="4795825" y="2177375"/>
              <a:ext cx="50175" cy="13700"/>
            </a:xfrm>
            <a:custGeom>
              <a:rect b="b" l="l" r="r" t="t"/>
              <a:pathLst>
                <a:path extrusionOk="0" fill="none" h="548" w="2007">
                  <a:moveTo>
                    <a:pt x="2006" y="0"/>
                  </a:moveTo>
                  <a:lnTo>
                    <a:pt x="0" y="548"/>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6"/>
            <p:cNvSpPr/>
            <p:nvPr/>
          </p:nvSpPr>
          <p:spPr>
            <a:xfrm>
              <a:off x="4786700" y="2042875"/>
              <a:ext cx="175550" cy="171750"/>
            </a:xfrm>
            <a:custGeom>
              <a:rect b="b" l="l" r="r" t="t"/>
              <a:pathLst>
                <a:path extrusionOk="0" fill="none" h="6870" w="7022">
                  <a:moveTo>
                    <a:pt x="7022" y="6870"/>
                  </a:moveTo>
                  <a:cubicBezTo>
                    <a:pt x="7022" y="6870"/>
                    <a:pt x="5745" y="2341"/>
                    <a:pt x="5168" y="1186"/>
                  </a:cubicBezTo>
                  <a:cubicBezTo>
                    <a:pt x="4590" y="0"/>
                    <a:pt x="0" y="578"/>
                    <a:pt x="0" y="578"/>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6"/>
            <p:cNvSpPr/>
            <p:nvPr/>
          </p:nvSpPr>
          <p:spPr>
            <a:xfrm>
              <a:off x="4962225" y="2004125"/>
              <a:ext cx="110225" cy="197600"/>
            </a:xfrm>
            <a:custGeom>
              <a:rect b="b" l="l" r="r" t="t"/>
              <a:pathLst>
                <a:path extrusionOk="0" fill="none" h="7904" w="4409">
                  <a:moveTo>
                    <a:pt x="1" y="0"/>
                  </a:moveTo>
                  <a:cubicBezTo>
                    <a:pt x="1" y="0"/>
                    <a:pt x="1521" y="213"/>
                    <a:pt x="2098" y="669"/>
                  </a:cubicBezTo>
                  <a:cubicBezTo>
                    <a:pt x="2676" y="1125"/>
                    <a:pt x="4408" y="7903"/>
                    <a:pt x="4408" y="7903"/>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 name="Shape 831"/>
        <p:cNvGrpSpPr/>
        <p:nvPr/>
      </p:nvGrpSpPr>
      <p:grpSpPr>
        <a:xfrm>
          <a:off x="0" y="0"/>
          <a:ext cx="0" cy="0"/>
          <a:chOff x="0" y="0"/>
          <a:chExt cx="0" cy="0"/>
        </a:xfrm>
      </p:grpSpPr>
      <p:sp>
        <p:nvSpPr>
          <p:cNvPr id="832" name="Google Shape;832;p45"/>
          <p:cNvSpPr/>
          <p:nvPr/>
        </p:nvSpPr>
        <p:spPr>
          <a:xfrm>
            <a:off x="6844075" y="1761700"/>
            <a:ext cx="741000" cy="74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5"/>
          <p:cNvSpPr/>
          <p:nvPr/>
        </p:nvSpPr>
        <p:spPr>
          <a:xfrm>
            <a:off x="4201500" y="1761700"/>
            <a:ext cx="741000" cy="74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5"/>
          <p:cNvSpPr/>
          <p:nvPr/>
        </p:nvSpPr>
        <p:spPr>
          <a:xfrm>
            <a:off x="1558925" y="1761700"/>
            <a:ext cx="741000" cy="74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5"/>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STUDY OBJECTIVES</a:t>
            </a:r>
            <a:endParaRPr/>
          </a:p>
        </p:txBody>
      </p:sp>
      <p:sp>
        <p:nvSpPr>
          <p:cNvPr id="836" name="Google Shape;836;p45"/>
          <p:cNvSpPr txBox="1"/>
          <p:nvPr>
            <p:ph idx="1" type="subTitle"/>
          </p:nvPr>
        </p:nvSpPr>
        <p:spPr>
          <a:xfrm>
            <a:off x="713225" y="2572350"/>
            <a:ext cx="24324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a:t>
            </a:r>
            <a:endParaRPr/>
          </a:p>
        </p:txBody>
      </p:sp>
      <p:sp>
        <p:nvSpPr>
          <p:cNvPr id="837" name="Google Shape;837;p45"/>
          <p:cNvSpPr txBox="1"/>
          <p:nvPr>
            <p:ph idx="2" type="subTitle"/>
          </p:nvPr>
        </p:nvSpPr>
        <p:spPr>
          <a:xfrm>
            <a:off x="3355800" y="2572350"/>
            <a:ext cx="24324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a:t>
            </a:r>
            <a:endParaRPr/>
          </a:p>
        </p:txBody>
      </p:sp>
      <p:sp>
        <p:nvSpPr>
          <p:cNvPr id="838" name="Google Shape;838;p45"/>
          <p:cNvSpPr txBox="1"/>
          <p:nvPr>
            <p:ph idx="3" type="subTitle"/>
          </p:nvPr>
        </p:nvSpPr>
        <p:spPr>
          <a:xfrm>
            <a:off x="713225" y="3001901"/>
            <a:ext cx="2432400" cy="78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closest planet to the Sun and the smallest one in the Solar System</a:t>
            </a:r>
            <a:endParaRPr/>
          </a:p>
        </p:txBody>
      </p:sp>
      <p:sp>
        <p:nvSpPr>
          <p:cNvPr id="839" name="Google Shape;839;p45"/>
          <p:cNvSpPr txBox="1"/>
          <p:nvPr>
            <p:ph idx="4" type="subTitle"/>
          </p:nvPr>
        </p:nvSpPr>
        <p:spPr>
          <a:xfrm>
            <a:off x="3355800" y="3001900"/>
            <a:ext cx="2432400" cy="78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and is the second planet from the Sun</a:t>
            </a:r>
            <a:endParaRPr/>
          </a:p>
        </p:txBody>
      </p:sp>
      <p:sp>
        <p:nvSpPr>
          <p:cNvPr id="840" name="Google Shape;840;p45"/>
          <p:cNvSpPr txBox="1"/>
          <p:nvPr>
            <p:ph idx="5" type="subTitle"/>
          </p:nvPr>
        </p:nvSpPr>
        <p:spPr>
          <a:xfrm>
            <a:off x="5998375" y="2572350"/>
            <a:ext cx="24324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MARS</a:t>
            </a:r>
            <a:endParaRPr/>
          </a:p>
        </p:txBody>
      </p:sp>
      <p:sp>
        <p:nvSpPr>
          <p:cNvPr id="841" name="Google Shape;841;p45"/>
          <p:cNvSpPr txBox="1"/>
          <p:nvPr>
            <p:ph idx="6" type="subTitle"/>
          </p:nvPr>
        </p:nvSpPr>
        <p:spPr>
          <a:xfrm>
            <a:off x="5998375" y="3001900"/>
            <a:ext cx="2432400" cy="78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cold place. It’s full of iron oxide dust</a:t>
            </a:r>
            <a:endParaRPr/>
          </a:p>
        </p:txBody>
      </p:sp>
      <p:grpSp>
        <p:nvGrpSpPr>
          <p:cNvPr id="842" name="Google Shape;842;p45"/>
          <p:cNvGrpSpPr/>
          <p:nvPr/>
        </p:nvGrpSpPr>
        <p:grpSpPr>
          <a:xfrm>
            <a:off x="7008798" y="1926456"/>
            <a:ext cx="442330" cy="411475"/>
            <a:chOff x="-26583625" y="3917025"/>
            <a:chExt cx="315050" cy="295600"/>
          </a:xfrm>
        </p:grpSpPr>
        <p:sp>
          <p:nvSpPr>
            <p:cNvPr id="843" name="Google Shape;843;p45"/>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5"/>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5"/>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5"/>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 name="Google Shape;847;p45"/>
          <p:cNvGrpSpPr/>
          <p:nvPr/>
        </p:nvGrpSpPr>
        <p:grpSpPr>
          <a:xfrm>
            <a:off x="4422823" y="1926456"/>
            <a:ext cx="298318" cy="411487"/>
            <a:chOff x="-27313750" y="3545275"/>
            <a:chExt cx="226050" cy="296375"/>
          </a:xfrm>
        </p:grpSpPr>
        <p:sp>
          <p:nvSpPr>
            <p:cNvPr id="848" name="Google Shape;848;p45"/>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5"/>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5"/>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45"/>
          <p:cNvGrpSpPr/>
          <p:nvPr/>
        </p:nvGrpSpPr>
        <p:grpSpPr>
          <a:xfrm>
            <a:off x="1723681" y="1892035"/>
            <a:ext cx="411492" cy="411487"/>
            <a:chOff x="-25094250" y="3547050"/>
            <a:chExt cx="295400" cy="295375"/>
          </a:xfrm>
        </p:grpSpPr>
        <p:sp>
          <p:nvSpPr>
            <p:cNvPr id="852" name="Google Shape;852;p45"/>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5"/>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5"/>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5"/>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5"/>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45"/>
          <p:cNvGrpSpPr/>
          <p:nvPr/>
        </p:nvGrpSpPr>
        <p:grpSpPr>
          <a:xfrm>
            <a:off x="3145613" y="3928475"/>
            <a:ext cx="456425" cy="404925"/>
            <a:chOff x="4153700" y="3096225"/>
            <a:chExt cx="456425" cy="404925"/>
          </a:xfrm>
        </p:grpSpPr>
        <p:sp>
          <p:nvSpPr>
            <p:cNvPr id="858" name="Google Shape;858;p45"/>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5"/>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 name="Google Shape;860;p45"/>
          <p:cNvSpPr/>
          <p:nvPr/>
        </p:nvSpPr>
        <p:spPr>
          <a:xfrm>
            <a:off x="5628713" y="181061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5"/>
          <p:cNvSpPr/>
          <p:nvPr/>
        </p:nvSpPr>
        <p:spPr>
          <a:xfrm>
            <a:off x="7451125" y="687000"/>
            <a:ext cx="1705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5"/>
          <p:cNvSpPr/>
          <p:nvPr/>
        </p:nvSpPr>
        <p:spPr>
          <a:xfrm>
            <a:off x="4378763" y="407926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 name="Shape 866"/>
        <p:cNvGrpSpPr/>
        <p:nvPr/>
      </p:nvGrpSpPr>
      <p:grpSpPr>
        <a:xfrm>
          <a:off x="0" y="0"/>
          <a:ext cx="0" cy="0"/>
          <a:chOff x="0" y="0"/>
          <a:chExt cx="0" cy="0"/>
        </a:xfrm>
      </p:grpSpPr>
      <p:sp>
        <p:nvSpPr>
          <p:cNvPr id="867" name="Google Shape;867;p46"/>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LITERATURE REVIEW</a:t>
            </a:r>
            <a:endParaRPr/>
          </a:p>
        </p:txBody>
      </p:sp>
      <p:sp>
        <p:nvSpPr>
          <p:cNvPr id="868" name="Google Shape;868;p46"/>
          <p:cNvSpPr txBox="1"/>
          <p:nvPr>
            <p:ph idx="1" type="body"/>
          </p:nvPr>
        </p:nvSpPr>
        <p:spPr>
          <a:xfrm>
            <a:off x="713225" y="1453300"/>
            <a:ext cx="7717500" cy="2886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Font typeface="Encode Sans"/>
              <a:buChar char="●"/>
            </a:pPr>
            <a:r>
              <a:rPr lang="en"/>
              <a:t>AUTHOR (YEAR). </a:t>
            </a:r>
            <a:r>
              <a:rPr i="1" lang="en"/>
              <a:t>Title of the publication</a:t>
            </a:r>
            <a:r>
              <a:rPr lang="en"/>
              <a:t>. Publisher</a:t>
            </a:r>
            <a:endParaRPr/>
          </a:p>
          <a:p>
            <a:pPr indent="-317500" lvl="1" marL="914400" rtl="0" algn="l">
              <a:spcBef>
                <a:spcPts val="0"/>
              </a:spcBef>
              <a:spcAft>
                <a:spcPts val="0"/>
              </a:spcAft>
              <a:buSzPts val="1400"/>
              <a:buFont typeface="Encode Sans"/>
              <a:buChar char="○"/>
            </a:pPr>
            <a:r>
              <a:rPr lang="en"/>
              <a:t>Mercury is the closest planet to the Sun and the smallest one in the Solar System</a:t>
            </a:r>
            <a:endParaRPr/>
          </a:p>
          <a:p>
            <a:pPr indent="-317500" lvl="0" marL="457200" rtl="0" algn="l">
              <a:spcBef>
                <a:spcPts val="1000"/>
              </a:spcBef>
              <a:spcAft>
                <a:spcPts val="0"/>
              </a:spcAft>
              <a:buSzPts val="1400"/>
              <a:buFont typeface="Encode Sans"/>
              <a:buChar char="●"/>
            </a:pPr>
            <a:r>
              <a:rPr lang="en"/>
              <a:t>AUTHOR (YEAR). </a:t>
            </a:r>
            <a:r>
              <a:rPr i="1" lang="en"/>
              <a:t>Title of the publication</a:t>
            </a:r>
            <a:r>
              <a:rPr lang="en"/>
              <a:t>. Publisher</a:t>
            </a:r>
            <a:endParaRPr/>
          </a:p>
          <a:p>
            <a:pPr indent="-317500" lvl="1" marL="914400" rtl="0" algn="l">
              <a:spcBef>
                <a:spcPts val="0"/>
              </a:spcBef>
              <a:spcAft>
                <a:spcPts val="0"/>
              </a:spcAft>
              <a:buSzPts val="1400"/>
              <a:buFont typeface="Encode Sans"/>
              <a:buChar char="○"/>
            </a:pPr>
            <a:r>
              <a:rPr lang="en"/>
              <a:t>Mars is full of iron oxide dust, which gives the planet its reddish cast</a:t>
            </a:r>
            <a:endParaRPr/>
          </a:p>
          <a:p>
            <a:pPr indent="-317500" lvl="0" marL="457200" rtl="0" algn="l">
              <a:spcBef>
                <a:spcPts val="1000"/>
              </a:spcBef>
              <a:spcAft>
                <a:spcPts val="0"/>
              </a:spcAft>
              <a:buSzPts val="1400"/>
              <a:buFont typeface="Encode Sans"/>
              <a:buChar char="●"/>
            </a:pPr>
            <a:r>
              <a:rPr lang="en"/>
              <a:t>AUTHOR (YEAR). </a:t>
            </a:r>
            <a:r>
              <a:rPr i="1" lang="en"/>
              <a:t>Title of the publication</a:t>
            </a:r>
            <a:r>
              <a:rPr lang="en"/>
              <a:t>. Publisher</a:t>
            </a:r>
            <a:endParaRPr/>
          </a:p>
          <a:p>
            <a:pPr indent="-317500" lvl="1" marL="914400" rtl="0" algn="l">
              <a:spcBef>
                <a:spcPts val="0"/>
              </a:spcBef>
              <a:spcAft>
                <a:spcPts val="0"/>
              </a:spcAft>
              <a:buSzPts val="1400"/>
              <a:buFont typeface="Encode Sans"/>
              <a:buChar char="○"/>
            </a:pPr>
            <a:r>
              <a:rPr lang="en"/>
              <a:t>Jupiter is a gas giant and the biggest planet in the Solar System</a:t>
            </a:r>
            <a:endParaRPr/>
          </a:p>
          <a:p>
            <a:pPr indent="-317500" lvl="0" marL="457200" rtl="0" algn="l">
              <a:spcBef>
                <a:spcPts val="1000"/>
              </a:spcBef>
              <a:spcAft>
                <a:spcPts val="0"/>
              </a:spcAft>
              <a:buSzPts val="1400"/>
              <a:buFont typeface="Encode Sans"/>
              <a:buChar char="●"/>
            </a:pPr>
            <a:r>
              <a:rPr lang="en"/>
              <a:t>AUTHOR (YEAR). </a:t>
            </a:r>
            <a:r>
              <a:rPr i="1" lang="en"/>
              <a:t>Title of the publication</a:t>
            </a:r>
            <a:r>
              <a:rPr lang="en"/>
              <a:t>. Publisher</a:t>
            </a:r>
            <a:endParaRPr/>
          </a:p>
          <a:p>
            <a:pPr indent="-317500" lvl="1" marL="914400" rtl="0" algn="l">
              <a:spcBef>
                <a:spcPts val="0"/>
              </a:spcBef>
              <a:spcAft>
                <a:spcPts val="0"/>
              </a:spcAft>
              <a:buSzPts val="1400"/>
              <a:buFont typeface="Encode Sans"/>
              <a:buChar char="○"/>
            </a:pPr>
            <a:r>
              <a:rPr lang="en"/>
              <a:t>Venus has a beautiful name and is the second planet from the Sun</a:t>
            </a:r>
            <a:endParaRPr/>
          </a:p>
          <a:p>
            <a:pPr indent="-317500" lvl="0" marL="457200" rtl="0" algn="l">
              <a:spcBef>
                <a:spcPts val="1000"/>
              </a:spcBef>
              <a:spcAft>
                <a:spcPts val="0"/>
              </a:spcAft>
              <a:buSzPts val="1400"/>
              <a:buFont typeface="Encode Sans"/>
              <a:buChar char="●"/>
            </a:pPr>
            <a:r>
              <a:rPr lang="en"/>
              <a:t>AUTHOR (YEAR). </a:t>
            </a:r>
            <a:r>
              <a:rPr i="1" lang="en"/>
              <a:t>Title of the publication</a:t>
            </a:r>
            <a:r>
              <a:rPr lang="en"/>
              <a:t>. Publisher</a:t>
            </a:r>
            <a:endParaRPr/>
          </a:p>
          <a:p>
            <a:pPr indent="-317500" lvl="1" marL="914400" rtl="0" algn="l">
              <a:spcBef>
                <a:spcPts val="0"/>
              </a:spcBef>
              <a:spcAft>
                <a:spcPts val="0"/>
              </a:spcAft>
              <a:buSzPts val="1400"/>
              <a:buFont typeface="Encode Sans"/>
              <a:buChar char="○"/>
            </a:pPr>
            <a:r>
              <a:rPr lang="en"/>
              <a:t>Earth is the third planet from the Sun and harbors life</a:t>
            </a:r>
            <a:endParaRPr/>
          </a:p>
        </p:txBody>
      </p:sp>
      <p:sp>
        <p:nvSpPr>
          <p:cNvPr id="869" name="Google Shape;869;p46"/>
          <p:cNvSpPr/>
          <p:nvPr/>
        </p:nvSpPr>
        <p:spPr>
          <a:xfrm>
            <a:off x="0" y="687000"/>
            <a:ext cx="1705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 name="Google Shape;870;p46"/>
          <p:cNvGrpSpPr/>
          <p:nvPr/>
        </p:nvGrpSpPr>
        <p:grpSpPr>
          <a:xfrm>
            <a:off x="7438850" y="3034875"/>
            <a:ext cx="819900" cy="819900"/>
            <a:chOff x="6399325" y="315200"/>
            <a:chExt cx="819900" cy="819900"/>
          </a:xfrm>
        </p:grpSpPr>
        <p:sp>
          <p:nvSpPr>
            <p:cNvPr id="871" name="Google Shape;871;p46"/>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6"/>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6" name="Shape 876"/>
        <p:cNvGrpSpPr/>
        <p:nvPr/>
      </p:nvGrpSpPr>
      <p:grpSpPr>
        <a:xfrm>
          <a:off x="0" y="0"/>
          <a:ext cx="0" cy="0"/>
          <a:chOff x="0" y="0"/>
          <a:chExt cx="0" cy="0"/>
        </a:xfrm>
      </p:grpSpPr>
      <p:sp>
        <p:nvSpPr>
          <p:cNvPr id="877" name="Google Shape;877;p47"/>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THEORETICAL FRAMEWORK </a:t>
            </a:r>
            <a:endParaRPr/>
          </a:p>
        </p:txBody>
      </p:sp>
      <p:sp>
        <p:nvSpPr>
          <p:cNvPr id="878" name="Google Shape;878;p47"/>
          <p:cNvSpPr txBox="1"/>
          <p:nvPr/>
        </p:nvSpPr>
        <p:spPr>
          <a:xfrm>
            <a:off x="1100925" y="1182050"/>
            <a:ext cx="4084200" cy="42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900">
                <a:solidFill>
                  <a:schemeClr val="accent1"/>
                </a:solidFill>
                <a:latin typeface="Paytone One"/>
                <a:ea typeface="Paytone One"/>
                <a:cs typeface="Paytone One"/>
                <a:sym typeface="Paytone One"/>
              </a:rPr>
              <a:t>THEORETICAL</a:t>
            </a:r>
            <a:r>
              <a:rPr b="1" lang="en" sz="1900">
                <a:solidFill>
                  <a:schemeClr val="accent1"/>
                </a:solidFill>
                <a:latin typeface="Paytone One"/>
                <a:ea typeface="Paytone One"/>
                <a:cs typeface="Paytone One"/>
                <a:sym typeface="Paytone One"/>
              </a:rPr>
              <a:t> FRAMEWORK</a:t>
            </a:r>
            <a:endParaRPr b="1" sz="1900">
              <a:solidFill>
                <a:schemeClr val="accent1"/>
              </a:solidFill>
              <a:latin typeface="Paytone One"/>
              <a:ea typeface="Paytone One"/>
              <a:cs typeface="Paytone One"/>
              <a:sym typeface="Paytone One"/>
            </a:endParaRPr>
          </a:p>
        </p:txBody>
      </p:sp>
      <p:sp>
        <p:nvSpPr>
          <p:cNvPr id="879" name="Google Shape;879;p47"/>
          <p:cNvSpPr txBox="1"/>
          <p:nvPr/>
        </p:nvSpPr>
        <p:spPr>
          <a:xfrm>
            <a:off x="713225" y="1881500"/>
            <a:ext cx="1974600" cy="42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900">
                <a:solidFill>
                  <a:schemeClr val="accent1"/>
                </a:solidFill>
                <a:latin typeface="Paytone One"/>
                <a:ea typeface="Paytone One"/>
                <a:cs typeface="Paytone One"/>
                <a:sym typeface="Paytone One"/>
              </a:rPr>
              <a:t>KEY TERMS</a:t>
            </a:r>
            <a:endParaRPr b="1" sz="1900">
              <a:solidFill>
                <a:schemeClr val="accent1"/>
              </a:solidFill>
              <a:latin typeface="Paytone One"/>
              <a:ea typeface="Paytone One"/>
              <a:cs typeface="Paytone One"/>
              <a:sym typeface="Paytone One"/>
            </a:endParaRPr>
          </a:p>
        </p:txBody>
      </p:sp>
      <p:sp>
        <p:nvSpPr>
          <p:cNvPr id="880" name="Google Shape;880;p47"/>
          <p:cNvSpPr txBox="1"/>
          <p:nvPr/>
        </p:nvSpPr>
        <p:spPr>
          <a:xfrm>
            <a:off x="3210724" y="1881500"/>
            <a:ext cx="2775300" cy="42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900">
                <a:solidFill>
                  <a:schemeClr val="accent1"/>
                </a:solidFill>
                <a:latin typeface="Paytone One"/>
                <a:ea typeface="Paytone One"/>
                <a:cs typeface="Paytone One"/>
                <a:sym typeface="Paytone One"/>
              </a:rPr>
              <a:t>RELEVANT THEORIES</a:t>
            </a:r>
            <a:endParaRPr b="1" sz="1900">
              <a:solidFill>
                <a:schemeClr val="accent1"/>
              </a:solidFill>
              <a:latin typeface="Paytone One"/>
              <a:ea typeface="Paytone One"/>
              <a:cs typeface="Paytone One"/>
              <a:sym typeface="Paytone One"/>
            </a:endParaRPr>
          </a:p>
        </p:txBody>
      </p:sp>
      <p:sp>
        <p:nvSpPr>
          <p:cNvPr id="881" name="Google Shape;881;p47"/>
          <p:cNvSpPr txBox="1"/>
          <p:nvPr/>
        </p:nvSpPr>
        <p:spPr>
          <a:xfrm>
            <a:off x="713225" y="2304200"/>
            <a:ext cx="1974600" cy="1026000"/>
          </a:xfrm>
          <a:prstGeom prst="rect">
            <a:avLst/>
          </a:prstGeom>
          <a:noFill/>
          <a:ln>
            <a:noFill/>
          </a:ln>
        </p:spPr>
        <p:txBody>
          <a:bodyPr anchorCtr="0" anchor="t" bIns="91425" lIns="91425" spcFirstLastPara="1" rIns="91425" wrap="square" tIns="91425">
            <a:noAutofit/>
          </a:bodyPr>
          <a:lstStyle/>
          <a:p>
            <a:pPr indent="-203200" lvl="0" marL="285750" rtl="0" algn="l">
              <a:spcBef>
                <a:spcPts val="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Mercury is small</a:t>
            </a:r>
            <a:endParaRPr>
              <a:solidFill>
                <a:schemeClr val="dk1"/>
              </a:solidFill>
              <a:latin typeface="Encode Sans"/>
              <a:ea typeface="Encode Sans"/>
              <a:cs typeface="Encode Sans"/>
              <a:sym typeface="Encode Sans"/>
            </a:endParaRPr>
          </a:p>
          <a:p>
            <a:pPr indent="-203200" lvl="0" marL="285750" rtl="0" algn="l">
              <a:spcBef>
                <a:spcPts val="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Earth harbors life</a:t>
            </a:r>
            <a:endParaRPr>
              <a:solidFill>
                <a:schemeClr val="dk1"/>
              </a:solidFill>
              <a:latin typeface="Encode Sans"/>
              <a:ea typeface="Encode Sans"/>
              <a:cs typeface="Encode Sans"/>
              <a:sym typeface="Encode Sans"/>
            </a:endParaRPr>
          </a:p>
          <a:p>
            <a:pPr indent="-203200" lvl="0" marL="285750" rtl="0" algn="l">
              <a:spcBef>
                <a:spcPts val="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Jupiter is quite big</a:t>
            </a:r>
            <a:endParaRPr>
              <a:solidFill>
                <a:schemeClr val="dk1"/>
              </a:solidFill>
              <a:latin typeface="Encode Sans"/>
              <a:ea typeface="Encode Sans"/>
              <a:cs typeface="Encode Sans"/>
              <a:sym typeface="Encode Sans"/>
            </a:endParaRPr>
          </a:p>
          <a:p>
            <a:pPr indent="-203200" lvl="0" marL="285750" rtl="0" algn="l">
              <a:spcBef>
                <a:spcPts val="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Mars is cold</a:t>
            </a:r>
            <a:endParaRPr>
              <a:solidFill>
                <a:schemeClr val="dk1"/>
              </a:solidFill>
              <a:latin typeface="Encode Sans"/>
              <a:ea typeface="Encode Sans"/>
              <a:cs typeface="Encode Sans"/>
              <a:sym typeface="Encode Sans"/>
            </a:endParaRPr>
          </a:p>
          <a:p>
            <a:pPr indent="0" lvl="0" marL="457200" rtl="0" algn="l">
              <a:spcBef>
                <a:spcPts val="0"/>
              </a:spcBef>
              <a:spcAft>
                <a:spcPts val="0"/>
              </a:spcAft>
              <a:buNone/>
            </a:pPr>
            <a:r>
              <a:t/>
            </a:r>
            <a:endParaRPr>
              <a:solidFill>
                <a:schemeClr val="dk1"/>
              </a:solidFill>
              <a:latin typeface="Encode Sans"/>
              <a:ea typeface="Encode Sans"/>
              <a:cs typeface="Encode Sans"/>
              <a:sym typeface="Encode Sans"/>
            </a:endParaRPr>
          </a:p>
        </p:txBody>
      </p:sp>
      <p:cxnSp>
        <p:nvCxnSpPr>
          <p:cNvPr id="882" name="Google Shape;882;p47"/>
          <p:cNvCxnSpPr>
            <a:stCxn id="878" idx="2"/>
            <a:endCxn id="879" idx="0"/>
          </p:cNvCxnSpPr>
          <p:nvPr/>
        </p:nvCxnSpPr>
        <p:spPr>
          <a:xfrm rot="5400000">
            <a:off x="2283375" y="1022000"/>
            <a:ext cx="276900" cy="1442400"/>
          </a:xfrm>
          <a:prstGeom prst="bentConnector3">
            <a:avLst>
              <a:gd fmla="val 49973" name="adj1"/>
            </a:avLst>
          </a:prstGeom>
          <a:noFill/>
          <a:ln cap="flat" cmpd="sng" w="9525">
            <a:solidFill>
              <a:schemeClr val="dk1"/>
            </a:solidFill>
            <a:prstDash val="solid"/>
            <a:round/>
            <a:headEnd len="med" w="med" type="none"/>
            <a:tailEnd len="med" w="med" type="none"/>
          </a:ln>
        </p:spPr>
      </p:cxnSp>
      <p:cxnSp>
        <p:nvCxnSpPr>
          <p:cNvPr id="883" name="Google Shape;883;p47"/>
          <p:cNvCxnSpPr>
            <a:stCxn id="878" idx="2"/>
            <a:endCxn id="880" idx="0"/>
          </p:cNvCxnSpPr>
          <p:nvPr/>
        </p:nvCxnSpPr>
        <p:spPr>
          <a:xfrm flipH="1" rot="-5400000">
            <a:off x="3732225" y="1015550"/>
            <a:ext cx="276900" cy="1455300"/>
          </a:xfrm>
          <a:prstGeom prst="bentConnector3">
            <a:avLst>
              <a:gd fmla="val 49973" name="adj1"/>
            </a:avLst>
          </a:prstGeom>
          <a:noFill/>
          <a:ln cap="flat" cmpd="sng" w="9525">
            <a:solidFill>
              <a:schemeClr val="dk1"/>
            </a:solidFill>
            <a:prstDash val="solid"/>
            <a:round/>
            <a:headEnd len="med" w="med" type="none"/>
            <a:tailEnd len="med" w="med" type="none"/>
          </a:ln>
        </p:spPr>
      </p:cxnSp>
      <p:sp>
        <p:nvSpPr>
          <p:cNvPr id="884" name="Google Shape;884;p47"/>
          <p:cNvSpPr txBox="1"/>
          <p:nvPr/>
        </p:nvSpPr>
        <p:spPr>
          <a:xfrm>
            <a:off x="6194529" y="2511988"/>
            <a:ext cx="22179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900">
                <a:solidFill>
                  <a:schemeClr val="accent1"/>
                </a:solidFill>
                <a:latin typeface="Paytone One"/>
                <a:ea typeface="Paytone One"/>
                <a:cs typeface="Paytone One"/>
                <a:sym typeface="Paytone One"/>
              </a:rPr>
              <a:t>OUR FRAMEWORK</a:t>
            </a:r>
            <a:endParaRPr b="1" sz="1900">
              <a:solidFill>
                <a:schemeClr val="accent1"/>
              </a:solidFill>
              <a:latin typeface="Paytone One"/>
              <a:ea typeface="Paytone One"/>
              <a:cs typeface="Paytone One"/>
              <a:sym typeface="Paytone One"/>
            </a:endParaRPr>
          </a:p>
        </p:txBody>
      </p:sp>
      <p:sp>
        <p:nvSpPr>
          <p:cNvPr id="885" name="Google Shape;885;p47"/>
          <p:cNvSpPr txBox="1"/>
          <p:nvPr/>
        </p:nvSpPr>
        <p:spPr>
          <a:xfrm>
            <a:off x="6194525" y="3039688"/>
            <a:ext cx="2217900" cy="1073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Venus has a beautiful name and is the second planet from the Sun. It’s hot and has a very poisonous atmosphere</a:t>
            </a:r>
            <a:endParaRPr>
              <a:solidFill>
                <a:schemeClr val="dk1"/>
              </a:solidFill>
              <a:latin typeface="Encode Sans"/>
              <a:ea typeface="Encode Sans"/>
              <a:cs typeface="Encode Sans"/>
              <a:sym typeface="Encode Sans"/>
            </a:endParaRPr>
          </a:p>
        </p:txBody>
      </p:sp>
      <p:sp>
        <p:nvSpPr>
          <p:cNvPr id="886" name="Google Shape;886;p47"/>
          <p:cNvSpPr txBox="1"/>
          <p:nvPr/>
        </p:nvSpPr>
        <p:spPr>
          <a:xfrm>
            <a:off x="3314552" y="2330125"/>
            <a:ext cx="2514900" cy="32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Paytone One"/>
                <a:ea typeface="Paytone One"/>
                <a:cs typeface="Paytone One"/>
                <a:sym typeface="Paytone One"/>
              </a:rPr>
              <a:t>THEORY 1</a:t>
            </a:r>
            <a:endParaRPr b="1" sz="1600">
              <a:solidFill>
                <a:schemeClr val="accent1"/>
              </a:solidFill>
              <a:latin typeface="Paytone One"/>
              <a:ea typeface="Paytone One"/>
              <a:cs typeface="Paytone One"/>
              <a:sym typeface="Paytone One"/>
            </a:endParaRPr>
          </a:p>
        </p:txBody>
      </p:sp>
      <p:sp>
        <p:nvSpPr>
          <p:cNvPr id="887" name="Google Shape;887;p47"/>
          <p:cNvSpPr txBox="1"/>
          <p:nvPr/>
        </p:nvSpPr>
        <p:spPr>
          <a:xfrm>
            <a:off x="3314550" y="2612873"/>
            <a:ext cx="2514900" cy="81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Saturn is</a:t>
            </a:r>
            <a:r>
              <a:rPr lang="en">
                <a:solidFill>
                  <a:schemeClr val="dk1"/>
                </a:solidFill>
                <a:latin typeface="Encode Sans"/>
                <a:ea typeface="Encode Sans"/>
                <a:cs typeface="Encode Sans"/>
                <a:sym typeface="Encode Sans"/>
              </a:rPr>
              <a:t> a gas giant and has rings. It’s composed mostly of hydrogen and helium</a:t>
            </a:r>
            <a:endParaRPr>
              <a:solidFill>
                <a:schemeClr val="dk1"/>
              </a:solidFill>
              <a:latin typeface="Encode Sans"/>
              <a:ea typeface="Encode Sans"/>
              <a:cs typeface="Encode Sans"/>
              <a:sym typeface="Encode Sans"/>
            </a:endParaRPr>
          </a:p>
        </p:txBody>
      </p:sp>
      <p:sp>
        <p:nvSpPr>
          <p:cNvPr id="888" name="Google Shape;888;p47"/>
          <p:cNvSpPr txBox="1"/>
          <p:nvPr/>
        </p:nvSpPr>
        <p:spPr>
          <a:xfrm>
            <a:off x="3314552" y="3478750"/>
            <a:ext cx="2514900" cy="32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Paytone One"/>
                <a:ea typeface="Paytone One"/>
                <a:cs typeface="Paytone One"/>
                <a:sym typeface="Paytone One"/>
              </a:rPr>
              <a:t>THEORY 2</a:t>
            </a:r>
            <a:endParaRPr b="1" sz="1600">
              <a:solidFill>
                <a:schemeClr val="accent1"/>
              </a:solidFill>
              <a:latin typeface="Paytone One"/>
              <a:ea typeface="Paytone One"/>
              <a:cs typeface="Paytone One"/>
              <a:sym typeface="Paytone One"/>
            </a:endParaRPr>
          </a:p>
        </p:txBody>
      </p:sp>
      <p:sp>
        <p:nvSpPr>
          <p:cNvPr id="889" name="Google Shape;889;p47"/>
          <p:cNvSpPr txBox="1"/>
          <p:nvPr/>
        </p:nvSpPr>
        <p:spPr>
          <a:xfrm>
            <a:off x="3314550" y="3761550"/>
            <a:ext cx="2514900" cy="81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Neptune </a:t>
            </a:r>
            <a:r>
              <a:rPr lang="en">
                <a:solidFill>
                  <a:schemeClr val="dk1"/>
                </a:solidFill>
                <a:latin typeface="Encode Sans"/>
                <a:ea typeface="Encode Sans"/>
                <a:cs typeface="Encode Sans"/>
                <a:sym typeface="Encode Sans"/>
              </a:rPr>
              <a:t>is the fourth-largest planet by diameter in the Solar System </a:t>
            </a:r>
            <a:endParaRPr>
              <a:solidFill>
                <a:schemeClr val="dk1"/>
              </a:solidFill>
              <a:latin typeface="Encode Sans"/>
              <a:ea typeface="Encode Sans"/>
              <a:cs typeface="Encode Sans"/>
              <a:sym typeface="Encode Sans"/>
            </a:endParaRPr>
          </a:p>
        </p:txBody>
      </p:sp>
      <p:grpSp>
        <p:nvGrpSpPr>
          <p:cNvPr id="890" name="Google Shape;890;p47"/>
          <p:cNvGrpSpPr/>
          <p:nvPr/>
        </p:nvGrpSpPr>
        <p:grpSpPr>
          <a:xfrm>
            <a:off x="5986025" y="2081746"/>
            <a:ext cx="156600" cy="2461281"/>
            <a:chOff x="5797375" y="1379625"/>
            <a:chExt cx="156600" cy="3268200"/>
          </a:xfrm>
        </p:grpSpPr>
        <p:cxnSp>
          <p:nvCxnSpPr>
            <p:cNvPr id="891" name="Google Shape;891;p47"/>
            <p:cNvCxnSpPr/>
            <p:nvPr/>
          </p:nvCxnSpPr>
          <p:spPr>
            <a:xfrm>
              <a:off x="5940475" y="1379625"/>
              <a:ext cx="13500" cy="3268200"/>
            </a:xfrm>
            <a:prstGeom prst="straightConnector1">
              <a:avLst/>
            </a:prstGeom>
            <a:noFill/>
            <a:ln cap="flat" cmpd="sng" w="9525">
              <a:solidFill>
                <a:schemeClr val="dk1"/>
              </a:solidFill>
              <a:prstDash val="solid"/>
              <a:round/>
              <a:headEnd len="med" w="med" type="none"/>
              <a:tailEnd len="med" w="med" type="none"/>
            </a:ln>
          </p:spPr>
        </p:cxnSp>
        <p:cxnSp>
          <p:nvCxnSpPr>
            <p:cNvPr id="892" name="Google Shape;892;p47"/>
            <p:cNvCxnSpPr/>
            <p:nvPr/>
          </p:nvCxnSpPr>
          <p:spPr>
            <a:xfrm>
              <a:off x="5797375" y="1379625"/>
              <a:ext cx="147300" cy="0"/>
            </a:xfrm>
            <a:prstGeom prst="straightConnector1">
              <a:avLst/>
            </a:prstGeom>
            <a:noFill/>
            <a:ln cap="flat" cmpd="sng" w="9525">
              <a:solidFill>
                <a:schemeClr val="dk1"/>
              </a:solidFill>
              <a:prstDash val="solid"/>
              <a:round/>
              <a:headEnd len="med" w="med" type="none"/>
              <a:tailEnd len="med" w="med" type="none"/>
            </a:ln>
          </p:spPr>
        </p:cxnSp>
        <p:cxnSp>
          <p:nvCxnSpPr>
            <p:cNvPr id="893" name="Google Shape;893;p47"/>
            <p:cNvCxnSpPr/>
            <p:nvPr/>
          </p:nvCxnSpPr>
          <p:spPr>
            <a:xfrm>
              <a:off x="5804072" y="4647825"/>
              <a:ext cx="147300" cy="0"/>
            </a:xfrm>
            <a:prstGeom prst="straightConnector1">
              <a:avLst/>
            </a:prstGeom>
            <a:noFill/>
            <a:ln cap="flat" cmpd="sng" w="9525">
              <a:solidFill>
                <a:schemeClr val="dk1"/>
              </a:solidFill>
              <a:prstDash val="solid"/>
              <a:round/>
              <a:headEnd len="med" w="med" type="none"/>
              <a:tailEnd len="med" w="med" type="none"/>
            </a:ln>
          </p:spPr>
        </p:cxnSp>
      </p:grpSp>
      <p:grpSp>
        <p:nvGrpSpPr>
          <p:cNvPr id="894" name="Google Shape;894;p47"/>
          <p:cNvGrpSpPr/>
          <p:nvPr/>
        </p:nvGrpSpPr>
        <p:grpSpPr>
          <a:xfrm flipH="1">
            <a:off x="8143175" y="1987975"/>
            <a:ext cx="491675" cy="449950"/>
            <a:chOff x="8101575" y="840725"/>
            <a:chExt cx="491675" cy="449950"/>
          </a:xfrm>
        </p:grpSpPr>
        <p:sp>
          <p:nvSpPr>
            <p:cNvPr id="895" name="Google Shape;895;p47"/>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7"/>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 name="Google Shape;897;p47"/>
          <p:cNvGrpSpPr/>
          <p:nvPr/>
        </p:nvGrpSpPr>
        <p:grpSpPr>
          <a:xfrm>
            <a:off x="1783975" y="3478750"/>
            <a:ext cx="819900" cy="819900"/>
            <a:chOff x="6399325" y="315200"/>
            <a:chExt cx="819900" cy="819900"/>
          </a:xfrm>
        </p:grpSpPr>
        <p:sp>
          <p:nvSpPr>
            <p:cNvPr id="898" name="Google Shape;898;p47"/>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7"/>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 name="Google Shape;900;p47"/>
          <p:cNvSpPr/>
          <p:nvPr/>
        </p:nvSpPr>
        <p:spPr>
          <a:xfrm>
            <a:off x="7930800" y="687000"/>
            <a:ext cx="1213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7"/>
          <p:cNvSpPr/>
          <p:nvPr/>
        </p:nvSpPr>
        <p:spPr>
          <a:xfrm>
            <a:off x="5871113" y="13702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5" name="Shape 905"/>
        <p:cNvGrpSpPr/>
        <p:nvPr/>
      </p:nvGrpSpPr>
      <p:grpSpPr>
        <a:xfrm>
          <a:off x="0" y="0"/>
          <a:ext cx="0" cy="0"/>
          <a:chOff x="0" y="0"/>
          <a:chExt cx="0" cy="0"/>
        </a:xfrm>
      </p:grpSpPr>
      <p:sp>
        <p:nvSpPr>
          <p:cNvPr id="906" name="Google Shape;906;p48"/>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SCHEDULE</a:t>
            </a:r>
            <a:endParaRPr/>
          </a:p>
        </p:txBody>
      </p:sp>
      <p:sp>
        <p:nvSpPr>
          <p:cNvPr id="907" name="Google Shape;907;p48"/>
          <p:cNvSpPr/>
          <p:nvPr/>
        </p:nvSpPr>
        <p:spPr>
          <a:xfrm>
            <a:off x="0" y="687000"/>
            <a:ext cx="23178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908" name="Google Shape;908;p48"/>
          <p:cNvGraphicFramePr/>
          <p:nvPr/>
        </p:nvGraphicFramePr>
        <p:xfrm>
          <a:off x="722350" y="1182020"/>
          <a:ext cx="3000000" cy="3000000"/>
        </p:xfrm>
        <a:graphic>
          <a:graphicData uri="http://schemas.openxmlformats.org/drawingml/2006/table">
            <a:tbl>
              <a:tblPr>
                <a:noFill/>
                <a:tableStyleId>{80CEF62B-632A-47B5-8A88-9C6B80D8D095}</a:tableStyleId>
              </a:tblPr>
              <a:tblGrid>
                <a:gridCol w="1110750"/>
                <a:gridCol w="1455650"/>
                <a:gridCol w="1283200"/>
                <a:gridCol w="1283200"/>
                <a:gridCol w="1283200"/>
                <a:gridCol w="1283200"/>
              </a:tblGrid>
              <a:tr h="403925">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03925">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03925">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rgbClr val="595959"/>
                        </a:solidFill>
                        <a:latin typeface="Anaheim"/>
                        <a:ea typeface="Anaheim"/>
                        <a:cs typeface="Anaheim"/>
                        <a:sym typeface="Anaheim"/>
                      </a:endParaRPr>
                    </a:p>
                  </a:txBody>
                  <a:tcPr marT="91425" marB="91425" marR="91425" marL="91425">
                    <a:lnL cap="flat" cmpd="sng" w="9525">
                      <a:solidFill>
                        <a:schemeClr val="dk1"/>
                      </a:solidFill>
                      <a:prstDash val="dash"/>
                      <a:round/>
                      <a:headEnd len="sm" w="sm" type="none"/>
                      <a:tailEnd len="sm" w="sm" type="none"/>
                    </a:lnL>
                    <a:lnR cap="flat" cmpd="sng" w="9525">
                      <a:solidFill>
                        <a:schemeClr val="dk1"/>
                      </a:solidFill>
                      <a:prstDash val="dash"/>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r>
              <a:tr h="528250">
                <a:tc>
                  <a:txBody>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JUL</a:t>
                      </a:r>
                      <a:endParaRPr b="1" sz="22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AUG</a:t>
                      </a:r>
                      <a:endParaRPr b="1" sz="22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SEP</a:t>
                      </a:r>
                      <a:endParaRPr b="1" sz="22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OCT</a:t>
                      </a:r>
                      <a:endParaRPr b="1" sz="22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NOV</a:t>
                      </a:r>
                      <a:endParaRPr b="1" sz="22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chemeClr val="accent3"/>
                      </a:solidFill>
                      <a:prstDash val="solid"/>
                      <a:round/>
                      <a:headEnd len="sm" w="sm" type="none"/>
                      <a:tailEnd len="sm" w="sm" type="none"/>
                    </a:lnB>
                  </a:tcPr>
                </a:tc>
                <a:tc>
                  <a:txBody>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DEC</a:t>
                      </a:r>
                      <a:endParaRPr b="1" sz="22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chemeClr val="accent3"/>
                      </a:solidFill>
                      <a:prstDash val="solid"/>
                      <a:round/>
                      <a:headEnd len="sm" w="sm" type="none"/>
                      <a:tailEnd len="sm" w="sm" type="none"/>
                    </a:lnB>
                  </a:tcPr>
                </a:tc>
              </a:tr>
              <a:tr h="466100">
                <a:tc>
                  <a:txBody>
                    <a:bodyPr/>
                    <a:lstStyle/>
                    <a:p>
                      <a:pPr indent="0" lvl="0" marL="0" rtl="0" algn="l">
                        <a:spcBef>
                          <a:spcPts val="0"/>
                        </a:spcBef>
                        <a:spcAft>
                          <a:spcPts val="0"/>
                        </a:spcAft>
                        <a:buNone/>
                      </a:pPr>
                      <a:r>
                        <a:rPr b="1" lang="en" sz="1800">
                          <a:solidFill>
                            <a:schemeClr val="lt1"/>
                          </a:solidFill>
                          <a:latin typeface="Paytone One"/>
                          <a:ea typeface="Paytone One"/>
                          <a:cs typeface="Paytone One"/>
                          <a:sym typeface="Paytone One"/>
                        </a:rPr>
                        <a:t>TASK</a:t>
                      </a:r>
                      <a:endParaRPr b="1" sz="1800">
                        <a:solidFill>
                          <a:schemeClr val="l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gridSpan="2">
                  <a:txBody>
                    <a:bodyPr/>
                    <a:lstStyle/>
                    <a:p>
                      <a:pPr indent="0" lvl="0" marL="0" rtl="0" algn="l">
                        <a:spcBef>
                          <a:spcPts val="0"/>
                        </a:spcBef>
                        <a:spcAft>
                          <a:spcPts val="0"/>
                        </a:spcAft>
                        <a:buNone/>
                      </a:pPr>
                      <a:r>
                        <a:rPr b="1" lang="en" sz="1800">
                          <a:solidFill>
                            <a:schemeClr val="lt1"/>
                          </a:solidFill>
                          <a:latin typeface="Paytone One"/>
                          <a:ea typeface="Paytone One"/>
                          <a:cs typeface="Paytone One"/>
                          <a:sym typeface="Paytone One"/>
                        </a:rPr>
                        <a:t>DESCRIPTION</a:t>
                      </a:r>
                      <a:endParaRPr b="1" sz="1800">
                        <a:solidFill>
                          <a:schemeClr val="lt1"/>
                        </a:solidFill>
                        <a:latin typeface="Paytone One"/>
                        <a:ea typeface="Paytone One"/>
                        <a:cs typeface="Paytone One"/>
                        <a:sym typeface="Paytone One"/>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hMerge="1"/>
                <a:tc gridSpan="2">
                  <a:txBody>
                    <a:bodyPr/>
                    <a:lstStyle/>
                    <a:p>
                      <a:pPr indent="0" lvl="0" marL="0" rtl="0" algn="l">
                        <a:spcBef>
                          <a:spcPts val="0"/>
                        </a:spcBef>
                        <a:spcAft>
                          <a:spcPts val="0"/>
                        </a:spcAft>
                        <a:buNone/>
                      </a:pPr>
                      <a:r>
                        <a:rPr b="1" lang="en" sz="1800">
                          <a:solidFill>
                            <a:schemeClr val="lt1"/>
                          </a:solidFill>
                          <a:latin typeface="Paytone One"/>
                          <a:ea typeface="Paytone One"/>
                          <a:cs typeface="Paytone One"/>
                          <a:sym typeface="Paytone One"/>
                        </a:rPr>
                        <a:t>DATE</a:t>
                      </a:r>
                      <a:endParaRPr b="1" sz="1800">
                        <a:solidFill>
                          <a:schemeClr val="lt1"/>
                        </a:solidFill>
                        <a:latin typeface="Paytone One"/>
                        <a:ea typeface="Paytone One"/>
                        <a:cs typeface="Paytone One"/>
                        <a:sym typeface="Paytone One"/>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accent3"/>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c hMerge="1"/>
                <a:tc>
                  <a:txBody>
                    <a:bodyPr/>
                    <a:lstStyle/>
                    <a:p>
                      <a:pPr indent="0" lvl="0" marL="0" rtl="0" algn="l">
                        <a:spcBef>
                          <a:spcPts val="0"/>
                        </a:spcBef>
                        <a:spcAft>
                          <a:spcPts val="0"/>
                        </a:spcAft>
                        <a:buNone/>
                      </a:pPr>
                      <a:r>
                        <a:rPr b="1" lang="en" sz="1800">
                          <a:solidFill>
                            <a:schemeClr val="lt1"/>
                          </a:solidFill>
                          <a:latin typeface="Paytone One"/>
                          <a:ea typeface="Paytone One"/>
                          <a:cs typeface="Paytone One"/>
                          <a:sym typeface="Paytone One"/>
                        </a:rPr>
                        <a:t>STATUS</a:t>
                      </a:r>
                      <a:endParaRPr b="1" sz="1800">
                        <a:solidFill>
                          <a:schemeClr val="lt1"/>
                        </a:solidFill>
                        <a:latin typeface="Paytone One"/>
                        <a:ea typeface="Paytone One"/>
                        <a:cs typeface="Paytone One"/>
                        <a:sym typeface="Paytone One"/>
                      </a:endParaRPr>
                    </a:p>
                  </a:txBody>
                  <a:tcPr marT="91425" marB="91425" marR="91425" marL="91425" anchor="ctr">
                    <a:lnL cap="flat" cmpd="sng" w="9525">
                      <a:solidFill>
                        <a:schemeClr val="accent3"/>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chemeClr val="accent3"/>
                      </a:solidFill>
                      <a:prstDash val="solid"/>
                      <a:round/>
                      <a:headEnd len="sm" w="sm" type="none"/>
                      <a:tailEnd len="sm" w="sm" type="none"/>
                    </a:lnB>
                    <a:solidFill>
                      <a:schemeClr val="accent3"/>
                    </a:solidFill>
                  </a:tcPr>
                </a:tc>
              </a:tr>
              <a:tr h="466100">
                <a:tc>
                  <a:txBody>
                    <a:bodyPr/>
                    <a:lstStyle/>
                    <a:p>
                      <a:pPr indent="0" lvl="0" marL="0" rtl="0" algn="l">
                        <a:spcBef>
                          <a:spcPts val="0"/>
                        </a:spcBef>
                        <a:spcAft>
                          <a:spcPts val="0"/>
                        </a:spcAft>
                        <a:buNone/>
                      </a:pPr>
                      <a:r>
                        <a:rPr b="1" lang="en" sz="1800">
                          <a:solidFill>
                            <a:schemeClr val="accent1"/>
                          </a:solidFill>
                          <a:latin typeface="Paytone One"/>
                          <a:ea typeface="Paytone One"/>
                          <a:cs typeface="Paytone One"/>
                          <a:sym typeface="Paytone One"/>
                        </a:rPr>
                        <a:t>TASK 1</a:t>
                      </a:r>
                      <a:endParaRPr b="1" sz="18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gridSpan="2">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Mars is actually a very cold place</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Jul</a:t>
                      </a:r>
                      <a:r>
                        <a:rPr lang="en">
                          <a:solidFill>
                            <a:schemeClr val="dk1"/>
                          </a:solidFill>
                          <a:latin typeface="Encode Sans"/>
                          <a:ea typeface="Encode Sans"/>
                          <a:cs typeface="Encode Sans"/>
                          <a:sym typeface="Encode Sans"/>
                        </a:rPr>
                        <a:t> 1 - Aug 15</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Completed</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accent3"/>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66100">
                <a:tc>
                  <a:txBody>
                    <a:bodyPr/>
                    <a:lstStyle/>
                    <a:p>
                      <a:pPr indent="0" lvl="0" marL="0" rtl="0" algn="l">
                        <a:spcBef>
                          <a:spcPts val="0"/>
                        </a:spcBef>
                        <a:spcAft>
                          <a:spcPts val="0"/>
                        </a:spcAft>
                        <a:buNone/>
                      </a:pPr>
                      <a:r>
                        <a:rPr b="1" lang="en" sz="1800">
                          <a:solidFill>
                            <a:schemeClr val="accent1"/>
                          </a:solidFill>
                          <a:latin typeface="Paytone One"/>
                          <a:ea typeface="Paytone One"/>
                          <a:cs typeface="Paytone One"/>
                          <a:sym typeface="Paytone One"/>
                        </a:rPr>
                        <a:t>TASK 2</a:t>
                      </a:r>
                      <a:endParaRPr b="1" sz="18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gridSpan="2">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Earth is where we all live</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Aug</a:t>
                      </a:r>
                      <a:r>
                        <a:rPr lang="en">
                          <a:solidFill>
                            <a:schemeClr val="dk1"/>
                          </a:solidFill>
                          <a:latin typeface="Encode Sans"/>
                          <a:ea typeface="Encode Sans"/>
                          <a:cs typeface="Encode Sans"/>
                          <a:sym typeface="Encode Sans"/>
                        </a:rPr>
                        <a:t> 1 - Sep 30</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In progress</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66100">
                <a:tc>
                  <a:txBody>
                    <a:bodyPr/>
                    <a:lstStyle/>
                    <a:p>
                      <a:pPr indent="0" lvl="0" marL="0" rtl="0" algn="l">
                        <a:spcBef>
                          <a:spcPts val="0"/>
                        </a:spcBef>
                        <a:spcAft>
                          <a:spcPts val="0"/>
                        </a:spcAft>
                        <a:buNone/>
                      </a:pPr>
                      <a:r>
                        <a:rPr b="1" lang="en" sz="1800">
                          <a:solidFill>
                            <a:schemeClr val="accent1"/>
                          </a:solidFill>
                          <a:latin typeface="Paytone One"/>
                          <a:ea typeface="Paytone One"/>
                          <a:cs typeface="Paytone One"/>
                          <a:sym typeface="Paytone One"/>
                        </a:rPr>
                        <a:t>TASK 3</a:t>
                      </a:r>
                      <a:endParaRPr b="1" sz="1800">
                        <a:solidFill>
                          <a:schemeClr val="accent1"/>
                        </a:solidFill>
                        <a:latin typeface="Paytone One"/>
                        <a:ea typeface="Paytone One"/>
                        <a:cs typeface="Paytone One"/>
                        <a:sym typeface="Paytone One"/>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gridSpan="2">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Venus has a beautiful name</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Oct </a:t>
                      </a:r>
                      <a:r>
                        <a:rPr lang="en">
                          <a:solidFill>
                            <a:schemeClr val="dk1"/>
                          </a:solidFill>
                          <a:latin typeface="Encode Sans"/>
                          <a:ea typeface="Encode Sans"/>
                          <a:cs typeface="Encode Sans"/>
                          <a:sym typeface="Encode Sans"/>
                        </a:rPr>
                        <a:t>15 - Nov 30</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Delayed</a:t>
                      </a:r>
                      <a:endParaRPr>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909" name="Google Shape;909;p48"/>
          <p:cNvGrpSpPr/>
          <p:nvPr/>
        </p:nvGrpSpPr>
        <p:grpSpPr>
          <a:xfrm>
            <a:off x="722350" y="1337570"/>
            <a:ext cx="2962500" cy="236700"/>
            <a:chOff x="952500" y="1389970"/>
            <a:chExt cx="2962500" cy="236700"/>
          </a:xfrm>
        </p:grpSpPr>
        <p:sp>
          <p:nvSpPr>
            <p:cNvPr id="910" name="Google Shape;910;p48"/>
            <p:cNvSpPr/>
            <p:nvPr/>
          </p:nvSpPr>
          <p:spPr>
            <a:xfrm>
              <a:off x="952500" y="1389970"/>
              <a:ext cx="2962500" cy="236700"/>
            </a:xfrm>
            <a:prstGeom prst="roundRect">
              <a:avLst>
                <a:gd fmla="val 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200">
                <a:solidFill>
                  <a:schemeClr val="dk1"/>
                </a:solidFill>
                <a:latin typeface="Encode Sans"/>
                <a:ea typeface="Encode Sans"/>
                <a:cs typeface="Encode Sans"/>
                <a:sym typeface="Encode Sans"/>
              </a:endParaRPr>
            </a:p>
          </p:txBody>
        </p:sp>
        <p:sp>
          <p:nvSpPr>
            <p:cNvPr id="911" name="Google Shape;911;p48"/>
            <p:cNvSpPr/>
            <p:nvPr/>
          </p:nvSpPr>
          <p:spPr>
            <a:xfrm>
              <a:off x="952500" y="1389970"/>
              <a:ext cx="2488800" cy="2367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Encode Sans"/>
                  <a:ea typeface="Encode Sans"/>
                  <a:cs typeface="Encode Sans"/>
                  <a:sym typeface="Encode Sans"/>
                </a:rPr>
                <a:t>Neptune i</a:t>
              </a:r>
              <a:r>
                <a:rPr lang="en" sz="1200">
                  <a:solidFill>
                    <a:schemeClr val="dk1"/>
                  </a:solidFill>
                  <a:latin typeface="Encode Sans"/>
                  <a:ea typeface="Encode Sans"/>
                  <a:cs typeface="Encode Sans"/>
                  <a:sym typeface="Encode Sans"/>
                </a:rPr>
                <a:t>s far away from Earth</a:t>
              </a:r>
              <a:endParaRPr sz="1200">
                <a:solidFill>
                  <a:schemeClr val="dk1"/>
                </a:solidFill>
                <a:latin typeface="Encode Sans"/>
                <a:ea typeface="Encode Sans"/>
                <a:cs typeface="Encode Sans"/>
                <a:sym typeface="Encode Sans"/>
              </a:endParaRPr>
            </a:p>
          </p:txBody>
        </p:sp>
      </p:grpSp>
      <p:sp>
        <p:nvSpPr>
          <p:cNvPr id="912" name="Google Shape;912;p48"/>
          <p:cNvSpPr/>
          <p:nvPr/>
        </p:nvSpPr>
        <p:spPr>
          <a:xfrm>
            <a:off x="722350" y="1127325"/>
            <a:ext cx="1000800" cy="192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accent1"/>
                </a:solidFill>
                <a:latin typeface="Paytone One"/>
                <a:ea typeface="Paytone One"/>
                <a:cs typeface="Paytone One"/>
                <a:sym typeface="Paytone One"/>
              </a:rPr>
              <a:t>TASK 1</a:t>
            </a:r>
            <a:endParaRPr b="1">
              <a:solidFill>
                <a:schemeClr val="accent1"/>
              </a:solidFill>
              <a:latin typeface="Paytone One"/>
              <a:ea typeface="Paytone One"/>
              <a:cs typeface="Paytone One"/>
              <a:sym typeface="Paytone One"/>
            </a:endParaRPr>
          </a:p>
        </p:txBody>
      </p:sp>
      <p:sp>
        <p:nvSpPr>
          <p:cNvPr id="913" name="Google Shape;913;p48"/>
          <p:cNvSpPr/>
          <p:nvPr/>
        </p:nvSpPr>
        <p:spPr>
          <a:xfrm>
            <a:off x="1843601" y="1630025"/>
            <a:ext cx="1158000" cy="192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accent1"/>
                </a:solidFill>
                <a:latin typeface="Paytone One"/>
                <a:ea typeface="Paytone One"/>
                <a:cs typeface="Paytone One"/>
                <a:sym typeface="Paytone One"/>
              </a:rPr>
              <a:t>TASK 2</a:t>
            </a:r>
            <a:endParaRPr b="1">
              <a:solidFill>
                <a:schemeClr val="accent1"/>
              </a:solidFill>
              <a:latin typeface="Paytone One"/>
              <a:ea typeface="Paytone One"/>
              <a:cs typeface="Paytone One"/>
              <a:sym typeface="Paytone One"/>
            </a:endParaRPr>
          </a:p>
        </p:txBody>
      </p:sp>
      <p:sp>
        <p:nvSpPr>
          <p:cNvPr id="914" name="Google Shape;914;p48"/>
          <p:cNvSpPr/>
          <p:nvPr/>
        </p:nvSpPr>
        <p:spPr>
          <a:xfrm>
            <a:off x="1833100" y="1840145"/>
            <a:ext cx="2962500" cy="236700"/>
          </a:xfrm>
          <a:prstGeom prst="roundRect">
            <a:avLst>
              <a:gd fmla="val 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200">
              <a:solidFill>
                <a:srgbClr val="FFFFFF"/>
              </a:solidFill>
              <a:latin typeface="Anaheim"/>
              <a:ea typeface="Anaheim"/>
              <a:cs typeface="Anaheim"/>
              <a:sym typeface="Anaheim"/>
            </a:endParaRPr>
          </a:p>
        </p:txBody>
      </p:sp>
      <p:sp>
        <p:nvSpPr>
          <p:cNvPr id="915" name="Google Shape;915;p48"/>
          <p:cNvSpPr/>
          <p:nvPr/>
        </p:nvSpPr>
        <p:spPr>
          <a:xfrm>
            <a:off x="1833100" y="1840150"/>
            <a:ext cx="2137800" cy="2367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Encode Sans"/>
                <a:ea typeface="Encode Sans"/>
                <a:cs typeface="Encode Sans"/>
                <a:sym typeface="Encode Sans"/>
              </a:rPr>
              <a:t>Mercury is a small planet</a:t>
            </a:r>
            <a:endParaRPr sz="1200">
              <a:solidFill>
                <a:schemeClr val="dk1"/>
              </a:solidFill>
              <a:latin typeface="Encode Sans"/>
              <a:ea typeface="Encode Sans"/>
              <a:cs typeface="Encode Sans"/>
              <a:sym typeface="Encode Sans"/>
            </a:endParaRPr>
          </a:p>
        </p:txBody>
      </p:sp>
      <p:sp>
        <p:nvSpPr>
          <p:cNvPr id="916" name="Google Shape;916;p48"/>
          <p:cNvSpPr/>
          <p:nvPr/>
        </p:nvSpPr>
        <p:spPr>
          <a:xfrm>
            <a:off x="5855150" y="2133950"/>
            <a:ext cx="2566500" cy="236700"/>
          </a:xfrm>
          <a:prstGeom prst="roundRect">
            <a:avLst>
              <a:gd fmla="val 0" name="adj"/>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200">
              <a:solidFill>
                <a:srgbClr val="FFFFFF"/>
              </a:solidFill>
              <a:latin typeface="Anaheim"/>
              <a:ea typeface="Anaheim"/>
              <a:cs typeface="Anaheim"/>
              <a:sym typeface="Anaheim"/>
            </a:endParaRPr>
          </a:p>
        </p:txBody>
      </p:sp>
      <p:sp>
        <p:nvSpPr>
          <p:cNvPr id="917" name="Google Shape;917;p48"/>
          <p:cNvSpPr/>
          <p:nvPr/>
        </p:nvSpPr>
        <p:spPr>
          <a:xfrm>
            <a:off x="5855150" y="2133950"/>
            <a:ext cx="2137800" cy="2367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Encode Sans"/>
                <a:ea typeface="Encode Sans"/>
                <a:cs typeface="Encode Sans"/>
                <a:sym typeface="Encode Sans"/>
              </a:rPr>
              <a:t>Saturn is a gas giant</a:t>
            </a:r>
            <a:endParaRPr sz="1200">
              <a:solidFill>
                <a:schemeClr val="dk1"/>
              </a:solidFill>
              <a:latin typeface="Encode Sans"/>
              <a:ea typeface="Encode Sans"/>
              <a:cs typeface="Encode Sans"/>
              <a:sym typeface="Encode Sans"/>
            </a:endParaRPr>
          </a:p>
        </p:txBody>
      </p:sp>
      <p:sp>
        <p:nvSpPr>
          <p:cNvPr id="918" name="Google Shape;918;p48"/>
          <p:cNvSpPr/>
          <p:nvPr/>
        </p:nvSpPr>
        <p:spPr>
          <a:xfrm>
            <a:off x="5855151" y="1923825"/>
            <a:ext cx="1158000" cy="192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accent1"/>
                </a:solidFill>
                <a:latin typeface="Paytone One"/>
                <a:ea typeface="Paytone One"/>
                <a:cs typeface="Paytone One"/>
                <a:sym typeface="Paytone One"/>
              </a:rPr>
              <a:t>TASK 3</a:t>
            </a:r>
            <a:endParaRPr b="1">
              <a:solidFill>
                <a:schemeClr val="accent1"/>
              </a:solidFill>
              <a:latin typeface="Paytone One"/>
              <a:ea typeface="Paytone One"/>
              <a:cs typeface="Paytone One"/>
              <a:sym typeface="Paytone One"/>
            </a:endParaRPr>
          </a:p>
        </p:txBody>
      </p:sp>
      <p:sp>
        <p:nvSpPr>
          <p:cNvPr id="919" name="Google Shape;919;p48"/>
          <p:cNvSpPr/>
          <p:nvPr/>
        </p:nvSpPr>
        <p:spPr>
          <a:xfrm>
            <a:off x="5672363" y="11485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 name="Google Shape;920;p48"/>
          <p:cNvGrpSpPr/>
          <p:nvPr/>
        </p:nvGrpSpPr>
        <p:grpSpPr>
          <a:xfrm flipH="1">
            <a:off x="7736125" y="1148513"/>
            <a:ext cx="491675" cy="449950"/>
            <a:chOff x="8101575" y="840725"/>
            <a:chExt cx="491675" cy="449950"/>
          </a:xfrm>
        </p:grpSpPr>
        <p:sp>
          <p:nvSpPr>
            <p:cNvPr id="921" name="Google Shape;921;p48"/>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8"/>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 name="Google Shape;923;p48"/>
          <p:cNvSpPr/>
          <p:nvPr/>
        </p:nvSpPr>
        <p:spPr>
          <a:xfrm>
            <a:off x="1109488" y="180460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7" name="Shape 927"/>
        <p:cNvGrpSpPr/>
        <p:nvPr/>
      </p:nvGrpSpPr>
      <p:grpSpPr>
        <a:xfrm>
          <a:off x="0" y="0"/>
          <a:ext cx="0" cy="0"/>
          <a:chOff x="0" y="0"/>
          <a:chExt cx="0" cy="0"/>
        </a:xfrm>
      </p:grpSpPr>
      <p:sp>
        <p:nvSpPr>
          <p:cNvPr id="928" name="Google Shape;928;p49"/>
          <p:cNvSpPr txBox="1"/>
          <p:nvPr>
            <p:ph idx="1" type="subTitle"/>
          </p:nvPr>
        </p:nvSpPr>
        <p:spPr>
          <a:xfrm>
            <a:off x="2328000" y="1377838"/>
            <a:ext cx="4488000" cy="30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 Jupiter’s rotation period</a:t>
            </a:r>
            <a:endParaRPr/>
          </a:p>
        </p:txBody>
      </p:sp>
      <p:sp>
        <p:nvSpPr>
          <p:cNvPr id="929" name="Google Shape;929;p49"/>
          <p:cNvSpPr txBox="1"/>
          <p:nvPr>
            <p:ph type="title"/>
          </p:nvPr>
        </p:nvSpPr>
        <p:spPr>
          <a:xfrm>
            <a:off x="2328000" y="580611"/>
            <a:ext cx="4488000" cy="7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930" name="Google Shape;930;p49"/>
          <p:cNvSpPr txBox="1"/>
          <p:nvPr>
            <p:ph idx="2" type="subTitle"/>
          </p:nvPr>
        </p:nvSpPr>
        <p:spPr>
          <a:xfrm>
            <a:off x="2328000" y="2587538"/>
            <a:ext cx="4488000" cy="30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The Sun’s mass compared to Earth’s</a:t>
            </a:r>
            <a:endParaRPr/>
          </a:p>
        </p:txBody>
      </p:sp>
      <p:sp>
        <p:nvSpPr>
          <p:cNvPr id="931" name="Google Shape;931;p49"/>
          <p:cNvSpPr txBox="1"/>
          <p:nvPr>
            <p:ph idx="3" type="title"/>
          </p:nvPr>
        </p:nvSpPr>
        <p:spPr>
          <a:xfrm>
            <a:off x="2328000" y="1790312"/>
            <a:ext cx="4488000" cy="7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932" name="Google Shape;932;p49"/>
          <p:cNvSpPr txBox="1"/>
          <p:nvPr>
            <p:ph idx="4" type="subTitle"/>
          </p:nvPr>
        </p:nvSpPr>
        <p:spPr>
          <a:xfrm>
            <a:off x="2328075" y="3797238"/>
            <a:ext cx="4488000" cy="30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Distance between Earth and the Moon</a:t>
            </a:r>
            <a:endParaRPr/>
          </a:p>
        </p:txBody>
      </p:sp>
      <p:sp>
        <p:nvSpPr>
          <p:cNvPr id="933" name="Google Shape;933;p49"/>
          <p:cNvSpPr txBox="1"/>
          <p:nvPr>
            <p:ph idx="5" type="title"/>
          </p:nvPr>
        </p:nvSpPr>
        <p:spPr>
          <a:xfrm>
            <a:off x="2328000" y="3000011"/>
            <a:ext cx="4488000" cy="7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386,000 KM</a:t>
            </a:r>
            <a:endParaRPr/>
          </a:p>
        </p:txBody>
      </p:sp>
      <p:grpSp>
        <p:nvGrpSpPr>
          <p:cNvPr id="934" name="Google Shape;934;p49"/>
          <p:cNvGrpSpPr/>
          <p:nvPr/>
        </p:nvGrpSpPr>
        <p:grpSpPr>
          <a:xfrm>
            <a:off x="1361650" y="1333438"/>
            <a:ext cx="819900" cy="819900"/>
            <a:chOff x="6399325" y="315200"/>
            <a:chExt cx="819900" cy="819900"/>
          </a:xfrm>
        </p:grpSpPr>
        <p:sp>
          <p:nvSpPr>
            <p:cNvPr id="935" name="Google Shape;935;p49"/>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9"/>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49"/>
          <p:cNvGrpSpPr/>
          <p:nvPr/>
        </p:nvGrpSpPr>
        <p:grpSpPr>
          <a:xfrm>
            <a:off x="671038" y="3156025"/>
            <a:ext cx="456425" cy="404925"/>
            <a:chOff x="4153700" y="3096225"/>
            <a:chExt cx="456425" cy="404925"/>
          </a:xfrm>
        </p:grpSpPr>
        <p:sp>
          <p:nvSpPr>
            <p:cNvPr id="938" name="Google Shape;938;p49"/>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9"/>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 name="Google Shape;940;p49"/>
          <p:cNvSpPr/>
          <p:nvPr/>
        </p:nvSpPr>
        <p:spPr>
          <a:xfrm>
            <a:off x="7279363" y="163498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4" name="Shape 944"/>
        <p:cNvGrpSpPr/>
        <p:nvPr/>
      </p:nvGrpSpPr>
      <p:grpSpPr>
        <a:xfrm>
          <a:off x="0" y="0"/>
          <a:ext cx="0" cy="0"/>
          <a:chOff x="0" y="0"/>
          <a:chExt cx="0" cy="0"/>
        </a:xfrm>
      </p:grpSpPr>
      <p:sp>
        <p:nvSpPr>
          <p:cNvPr id="945" name="Google Shape;945;p50"/>
          <p:cNvSpPr txBox="1"/>
          <p:nvPr>
            <p:ph type="title"/>
          </p:nvPr>
        </p:nvSpPr>
        <p:spPr>
          <a:xfrm>
            <a:off x="713225" y="1202225"/>
            <a:ext cx="3380400" cy="167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 IMAGE REINFORCES THE CONCEPT</a:t>
            </a:r>
            <a:endParaRPr/>
          </a:p>
        </p:txBody>
      </p:sp>
      <p:sp>
        <p:nvSpPr>
          <p:cNvPr id="946" name="Google Shape;946;p50"/>
          <p:cNvSpPr txBox="1"/>
          <p:nvPr>
            <p:ph idx="1" type="subTitle"/>
          </p:nvPr>
        </p:nvSpPr>
        <p:spPr>
          <a:xfrm>
            <a:off x="713225" y="2846300"/>
            <a:ext cx="3380400" cy="94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Images reveal large amounts of data, so remember: use an image instead of long texts</a:t>
            </a:r>
            <a:endParaRPr/>
          </a:p>
        </p:txBody>
      </p:sp>
      <p:pic>
        <p:nvPicPr>
          <p:cNvPr id="947" name="Google Shape;947;p50"/>
          <p:cNvPicPr preferRelativeResize="0"/>
          <p:nvPr/>
        </p:nvPicPr>
        <p:blipFill rotWithShape="1">
          <a:blip r:embed="rId3">
            <a:alphaModFix/>
          </a:blip>
          <a:srcRect b="0" l="11765" r="28296" t="0"/>
          <a:stretch/>
        </p:blipFill>
        <p:spPr>
          <a:xfrm>
            <a:off x="4714450" y="776081"/>
            <a:ext cx="3643800" cy="3419700"/>
          </a:xfrm>
          <a:prstGeom prst="ellipse">
            <a:avLst/>
          </a:prstGeom>
          <a:noFill/>
          <a:ln>
            <a:noFill/>
          </a:ln>
        </p:spPr>
      </p:pic>
      <p:grpSp>
        <p:nvGrpSpPr>
          <p:cNvPr id="948" name="Google Shape;948;p50"/>
          <p:cNvGrpSpPr/>
          <p:nvPr/>
        </p:nvGrpSpPr>
        <p:grpSpPr>
          <a:xfrm>
            <a:off x="2892175" y="3851050"/>
            <a:ext cx="819900" cy="819900"/>
            <a:chOff x="6399325" y="315200"/>
            <a:chExt cx="819900" cy="819900"/>
          </a:xfrm>
        </p:grpSpPr>
        <p:sp>
          <p:nvSpPr>
            <p:cNvPr id="949" name="Google Shape;949;p50"/>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0"/>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 name="Google Shape;951;p50"/>
          <p:cNvGrpSpPr/>
          <p:nvPr/>
        </p:nvGrpSpPr>
        <p:grpSpPr>
          <a:xfrm rot="4490030">
            <a:off x="4343809" y="1570963"/>
            <a:ext cx="456391" cy="404895"/>
            <a:chOff x="4153700" y="3096225"/>
            <a:chExt cx="456425" cy="404925"/>
          </a:xfrm>
        </p:grpSpPr>
        <p:sp>
          <p:nvSpPr>
            <p:cNvPr id="952" name="Google Shape;952;p50"/>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0"/>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 name="Google Shape;954;p50"/>
          <p:cNvSpPr/>
          <p:nvPr/>
        </p:nvSpPr>
        <p:spPr>
          <a:xfrm>
            <a:off x="7952838" y="90208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50"/>
          <p:cNvGrpSpPr/>
          <p:nvPr/>
        </p:nvGrpSpPr>
        <p:grpSpPr>
          <a:xfrm>
            <a:off x="3941216" y="1894901"/>
            <a:ext cx="3255781" cy="2902834"/>
            <a:chOff x="6062025" y="1644900"/>
            <a:chExt cx="1270400" cy="1132725"/>
          </a:xfrm>
        </p:grpSpPr>
        <p:sp>
          <p:nvSpPr>
            <p:cNvPr id="956" name="Google Shape;956;p50"/>
            <p:cNvSpPr/>
            <p:nvPr/>
          </p:nvSpPr>
          <p:spPr>
            <a:xfrm>
              <a:off x="6235850" y="2513700"/>
              <a:ext cx="778450" cy="263925"/>
            </a:xfrm>
            <a:custGeom>
              <a:rect b="b" l="l" r="r" t="t"/>
              <a:pathLst>
                <a:path extrusionOk="0" h="10557" w="31138">
                  <a:moveTo>
                    <a:pt x="2017" y="0"/>
                  </a:moveTo>
                  <a:cubicBezTo>
                    <a:pt x="1" y="5269"/>
                    <a:pt x="1389" y="10557"/>
                    <a:pt x="1389" y="10557"/>
                  </a:cubicBezTo>
                  <a:lnTo>
                    <a:pt x="31138" y="10557"/>
                  </a:lnTo>
                  <a:cubicBezTo>
                    <a:pt x="30187" y="7152"/>
                    <a:pt x="28836" y="0"/>
                    <a:pt x="288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0"/>
            <p:cNvSpPr/>
            <p:nvPr/>
          </p:nvSpPr>
          <p:spPr>
            <a:xfrm>
              <a:off x="6324775" y="2534125"/>
              <a:ext cx="117000" cy="140325"/>
            </a:xfrm>
            <a:custGeom>
              <a:rect b="b" l="l" r="r" t="t"/>
              <a:pathLst>
                <a:path extrusionOk="0" fill="none" h="5613" w="4680">
                  <a:moveTo>
                    <a:pt x="1" y="5612"/>
                  </a:moveTo>
                  <a:cubicBezTo>
                    <a:pt x="1" y="5612"/>
                    <a:pt x="4680" y="3292"/>
                    <a:pt x="2283" y="1"/>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0"/>
            <p:cNvSpPr/>
            <p:nvPr/>
          </p:nvSpPr>
          <p:spPr>
            <a:xfrm>
              <a:off x="6635300" y="2575500"/>
              <a:ext cx="72775" cy="202125"/>
            </a:xfrm>
            <a:custGeom>
              <a:rect b="b" l="l" r="r" t="t"/>
              <a:pathLst>
                <a:path extrusionOk="0" fill="none" h="8085" w="2911">
                  <a:moveTo>
                    <a:pt x="704" y="8085"/>
                  </a:moveTo>
                  <a:cubicBezTo>
                    <a:pt x="704" y="8085"/>
                    <a:pt x="133" y="5346"/>
                    <a:pt x="0" y="4280"/>
                  </a:cubicBezTo>
                  <a:cubicBezTo>
                    <a:pt x="0" y="4280"/>
                    <a:pt x="2112" y="3938"/>
                    <a:pt x="291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0"/>
            <p:cNvSpPr/>
            <p:nvPr/>
          </p:nvSpPr>
          <p:spPr>
            <a:xfrm>
              <a:off x="6386125" y="1644900"/>
              <a:ext cx="395175" cy="542175"/>
            </a:xfrm>
            <a:custGeom>
              <a:rect b="b" l="l" r="r" t="t"/>
              <a:pathLst>
                <a:path extrusionOk="0" h="21687" w="15807">
                  <a:moveTo>
                    <a:pt x="6942" y="0"/>
                  </a:moveTo>
                  <a:cubicBezTo>
                    <a:pt x="6525" y="0"/>
                    <a:pt x="6109" y="76"/>
                    <a:pt x="5726" y="268"/>
                  </a:cubicBezTo>
                  <a:cubicBezTo>
                    <a:pt x="4375" y="933"/>
                    <a:pt x="495" y="5669"/>
                    <a:pt x="2302" y="8979"/>
                  </a:cubicBezTo>
                  <a:cubicBezTo>
                    <a:pt x="3158" y="10520"/>
                    <a:pt x="1522" y="12155"/>
                    <a:pt x="856" y="14153"/>
                  </a:cubicBezTo>
                  <a:cubicBezTo>
                    <a:pt x="0" y="16701"/>
                    <a:pt x="1693" y="19079"/>
                    <a:pt x="1693" y="19079"/>
                  </a:cubicBezTo>
                  <a:cubicBezTo>
                    <a:pt x="2882" y="20649"/>
                    <a:pt x="5224" y="21687"/>
                    <a:pt x="7996" y="21687"/>
                  </a:cubicBezTo>
                  <a:cubicBezTo>
                    <a:pt x="8818" y="21687"/>
                    <a:pt x="9678" y="21595"/>
                    <a:pt x="10557" y="21400"/>
                  </a:cubicBezTo>
                  <a:cubicBezTo>
                    <a:pt x="14342" y="20563"/>
                    <a:pt x="15712" y="17957"/>
                    <a:pt x="15788" y="13981"/>
                  </a:cubicBezTo>
                  <a:cubicBezTo>
                    <a:pt x="15807" y="12688"/>
                    <a:pt x="12973" y="8770"/>
                    <a:pt x="14000" y="7001"/>
                  </a:cubicBezTo>
                  <a:cubicBezTo>
                    <a:pt x="15712" y="4053"/>
                    <a:pt x="12459" y="458"/>
                    <a:pt x="11432" y="134"/>
                  </a:cubicBezTo>
                  <a:cubicBezTo>
                    <a:pt x="11305" y="92"/>
                    <a:pt x="11188" y="74"/>
                    <a:pt x="11080" y="74"/>
                  </a:cubicBezTo>
                  <a:cubicBezTo>
                    <a:pt x="10312" y="74"/>
                    <a:pt x="10005" y="1009"/>
                    <a:pt x="10005" y="1009"/>
                  </a:cubicBezTo>
                  <a:cubicBezTo>
                    <a:pt x="10005" y="1009"/>
                    <a:pt x="8468" y="0"/>
                    <a:pt x="69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0"/>
            <p:cNvSpPr/>
            <p:nvPr/>
          </p:nvSpPr>
          <p:spPr>
            <a:xfrm>
              <a:off x="6129350" y="1888375"/>
              <a:ext cx="1037125" cy="625350"/>
            </a:xfrm>
            <a:custGeom>
              <a:rect b="b" l="l" r="r" t="t"/>
              <a:pathLst>
                <a:path extrusionOk="0" h="25014" w="41485">
                  <a:moveTo>
                    <a:pt x="21817" y="1"/>
                  </a:moveTo>
                  <a:lnTo>
                    <a:pt x="16016" y="476"/>
                  </a:lnTo>
                  <a:cubicBezTo>
                    <a:pt x="16016" y="476"/>
                    <a:pt x="12858" y="1256"/>
                    <a:pt x="7532" y="4699"/>
                  </a:cubicBezTo>
                  <a:cubicBezTo>
                    <a:pt x="2016" y="8237"/>
                    <a:pt x="0" y="14761"/>
                    <a:pt x="0" y="14761"/>
                  </a:cubicBezTo>
                  <a:lnTo>
                    <a:pt x="11146" y="19136"/>
                  </a:lnTo>
                  <a:lnTo>
                    <a:pt x="10024" y="25013"/>
                  </a:lnTo>
                  <a:lnTo>
                    <a:pt x="33096" y="25013"/>
                  </a:lnTo>
                  <a:cubicBezTo>
                    <a:pt x="33096" y="25013"/>
                    <a:pt x="32317" y="22921"/>
                    <a:pt x="31803" y="18013"/>
                  </a:cubicBezTo>
                  <a:lnTo>
                    <a:pt x="41485" y="10234"/>
                  </a:lnTo>
                  <a:cubicBezTo>
                    <a:pt x="41485" y="10234"/>
                    <a:pt x="35398" y="971"/>
                    <a:pt x="21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0"/>
            <p:cNvSpPr/>
            <p:nvPr/>
          </p:nvSpPr>
          <p:spPr>
            <a:xfrm>
              <a:off x="6500725" y="1856525"/>
              <a:ext cx="213050" cy="165975"/>
            </a:xfrm>
            <a:custGeom>
              <a:rect b="b" l="l" r="r" t="t"/>
              <a:pathLst>
                <a:path extrusionOk="0" h="6639" w="8522">
                  <a:moveTo>
                    <a:pt x="5516" y="0"/>
                  </a:moveTo>
                  <a:cubicBezTo>
                    <a:pt x="5516" y="0"/>
                    <a:pt x="2720" y="0"/>
                    <a:pt x="2397" y="134"/>
                  </a:cubicBezTo>
                  <a:cubicBezTo>
                    <a:pt x="1674" y="419"/>
                    <a:pt x="153" y="1047"/>
                    <a:pt x="76" y="2245"/>
                  </a:cubicBezTo>
                  <a:cubicBezTo>
                    <a:pt x="0" y="3462"/>
                    <a:pt x="1313" y="4261"/>
                    <a:pt x="2435" y="4451"/>
                  </a:cubicBezTo>
                  <a:lnTo>
                    <a:pt x="2112" y="5459"/>
                  </a:lnTo>
                  <a:cubicBezTo>
                    <a:pt x="2112" y="5459"/>
                    <a:pt x="3595" y="5650"/>
                    <a:pt x="5212" y="6639"/>
                  </a:cubicBezTo>
                  <a:cubicBezTo>
                    <a:pt x="5212" y="6639"/>
                    <a:pt x="6639" y="4889"/>
                    <a:pt x="7419" y="4699"/>
                  </a:cubicBezTo>
                  <a:lnTo>
                    <a:pt x="6848" y="3805"/>
                  </a:lnTo>
                  <a:cubicBezTo>
                    <a:pt x="6848" y="3805"/>
                    <a:pt x="8522" y="3177"/>
                    <a:pt x="8293" y="1674"/>
                  </a:cubicBezTo>
                  <a:cubicBezTo>
                    <a:pt x="8084" y="134"/>
                    <a:pt x="7152" y="172"/>
                    <a:pt x="6848" y="134"/>
                  </a:cubicBezTo>
                  <a:cubicBezTo>
                    <a:pt x="6258" y="58"/>
                    <a:pt x="5516" y="0"/>
                    <a:pt x="55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0"/>
            <p:cNvSpPr/>
            <p:nvPr/>
          </p:nvSpPr>
          <p:spPr>
            <a:xfrm>
              <a:off x="6624825" y="2127100"/>
              <a:ext cx="49000" cy="23325"/>
            </a:xfrm>
            <a:custGeom>
              <a:rect b="b" l="l" r="r" t="t"/>
              <a:pathLst>
                <a:path extrusionOk="0" fill="none" h="933" w="1960">
                  <a:moveTo>
                    <a:pt x="1561" y="837"/>
                  </a:moveTo>
                  <a:lnTo>
                    <a:pt x="419" y="913"/>
                  </a:lnTo>
                  <a:cubicBezTo>
                    <a:pt x="191" y="932"/>
                    <a:pt x="1" y="742"/>
                    <a:pt x="1" y="533"/>
                  </a:cubicBezTo>
                  <a:lnTo>
                    <a:pt x="1" y="533"/>
                  </a:lnTo>
                  <a:cubicBezTo>
                    <a:pt x="1" y="305"/>
                    <a:pt x="191" y="95"/>
                    <a:pt x="419" y="95"/>
                  </a:cubicBezTo>
                  <a:lnTo>
                    <a:pt x="1561" y="19"/>
                  </a:lnTo>
                  <a:cubicBezTo>
                    <a:pt x="1770" y="0"/>
                    <a:pt x="1960" y="190"/>
                    <a:pt x="1960" y="400"/>
                  </a:cubicBezTo>
                  <a:lnTo>
                    <a:pt x="1960" y="400"/>
                  </a:lnTo>
                  <a:cubicBezTo>
                    <a:pt x="1960" y="647"/>
                    <a:pt x="1789" y="837"/>
                    <a:pt x="1561" y="837"/>
                  </a:cubicBezTo>
                  <a:close/>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0"/>
            <p:cNvSpPr/>
            <p:nvPr/>
          </p:nvSpPr>
          <p:spPr>
            <a:xfrm>
              <a:off x="6637200" y="1985875"/>
              <a:ext cx="59450" cy="153125"/>
            </a:xfrm>
            <a:custGeom>
              <a:rect b="b" l="l" r="r" t="t"/>
              <a:pathLst>
                <a:path extrusionOk="0" h="6125" w="2378">
                  <a:moveTo>
                    <a:pt x="1180" y="0"/>
                  </a:moveTo>
                  <a:cubicBezTo>
                    <a:pt x="970" y="114"/>
                    <a:pt x="514" y="590"/>
                    <a:pt x="514" y="590"/>
                  </a:cubicBezTo>
                  <a:cubicBezTo>
                    <a:pt x="514" y="590"/>
                    <a:pt x="1617" y="2872"/>
                    <a:pt x="1008" y="3652"/>
                  </a:cubicBezTo>
                  <a:cubicBezTo>
                    <a:pt x="195" y="4713"/>
                    <a:pt x="23" y="5939"/>
                    <a:pt x="3" y="6106"/>
                  </a:cubicBezTo>
                  <a:lnTo>
                    <a:pt x="1008" y="6106"/>
                  </a:lnTo>
                  <a:cubicBezTo>
                    <a:pt x="1008" y="5326"/>
                    <a:pt x="1427" y="4850"/>
                    <a:pt x="1902" y="3557"/>
                  </a:cubicBezTo>
                  <a:cubicBezTo>
                    <a:pt x="2378" y="2264"/>
                    <a:pt x="1180" y="0"/>
                    <a:pt x="1180" y="0"/>
                  </a:cubicBezTo>
                  <a:close/>
                  <a:moveTo>
                    <a:pt x="0" y="6106"/>
                  </a:moveTo>
                  <a:lnTo>
                    <a:pt x="0" y="6125"/>
                  </a:lnTo>
                  <a:cubicBezTo>
                    <a:pt x="0" y="6125"/>
                    <a:pt x="1" y="6118"/>
                    <a:pt x="3" y="610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0"/>
            <p:cNvSpPr/>
            <p:nvPr/>
          </p:nvSpPr>
          <p:spPr>
            <a:xfrm>
              <a:off x="6579175" y="1998700"/>
              <a:ext cx="83250" cy="140300"/>
            </a:xfrm>
            <a:custGeom>
              <a:rect b="b" l="l" r="r" t="t"/>
              <a:pathLst>
                <a:path extrusionOk="0" h="5612" w="3330">
                  <a:moveTo>
                    <a:pt x="58" y="1"/>
                  </a:moveTo>
                  <a:cubicBezTo>
                    <a:pt x="58" y="1"/>
                    <a:pt x="1" y="1389"/>
                    <a:pt x="838" y="2435"/>
                  </a:cubicBezTo>
                  <a:cubicBezTo>
                    <a:pt x="1675" y="3481"/>
                    <a:pt x="2112" y="4566"/>
                    <a:pt x="2321" y="5612"/>
                  </a:cubicBezTo>
                  <a:lnTo>
                    <a:pt x="3329" y="5612"/>
                  </a:lnTo>
                  <a:cubicBezTo>
                    <a:pt x="3329" y="5612"/>
                    <a:pt x="2835" y="3329"/>
                    <a:pt x="1827" y="2378"/>
                  </a:cubicBezTo>
                  <a:cubicBezTo>
                    <a:pt x="971" y="1579"/>
                    <a:pt x="933" y="362"/>
                    <a:pt x="933" y="362"/>
                  </a:cubicBezTo>
                  <a:lnTo>
                    <a:pt x="5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0"/>
            <p:cNvSpPr/>
            <p:nvPr/>
          </p:nvSpPr>
          <p:spPr>
            <a:xfrm>
              <a:off x="6595825" y="2142775"/>
              <a:ext cx="107025" cy="146975"/>
            </a:xfrm>
            <a:custGeom>
              <a:rect b="b" l="l" r="r" t="t"/>
              <a:pathLst>
                <a:path extrusionOk="0" h="5879" w="4281">
                  <a:moveTo>
                    <a:pt x="4109" y="1"/>
                  </a:moveTo>
                  <a:lnTo>
                    <a:pt x="1" y="115"/>
                  </a:lnTo>
                  <a:lnTo>
                    <a:pt x="172" y="5878"/>
                  </a:lnTo>
                  <a:lnTo>
                    <a:pt x="4280" y="5745"/>
                  </a:lnTo>
                  <a:lnTo>
                    <a:pt x="41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50"/>
            <p:cNvSpPr/>
            <p:nvPr/>
          </p:nvSpPr>
          <p:spPr>
            <a:xfrm>
              <a:off x="6607249" y="2169900"/>
              <a:ext cx="81325" cy="81325"/>
            </a:xfrm>
            <a:custGeom>
              <a:rect b="b" l="l" r="r" t="t"/>
              <a:pathLst>
                <a:path extrusionOk="0" h="3253" w="3253">
                  <a:moveTo>
                    <a:pt x="3158" y="0"/>
                  </a:moveTo>
                  <a:lnTo>
                    <a:pt x="0" y="95"/>
                  </a:lnTo>
                  <a:lnTo>
                    <a:pt x="95" y="3253"/>
                  </a:lnTo>
                  <a:lnTo>
                    <a:pt x="3253" y="3158"/>
                  </a:lnTo>
                  <a:lnTo>
                    <a:pt x="31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0"/>
            <p:cNvSpPr/>
            <p:nvPr/>
          </p:nvSpPr>
          <p:spPr>
            <a:xfrm>
              <a:off x="6924400" y="2103800"/>
              <a:ext cx="209275" cy="153600"/>
            </a:xfrm>
            <a:custGeom>
              <a:rect b="b" l="l" r="r" t="t"/>
              <a:pathLst>
                <a:path extrusionOk="0" fill="none" h="6144" w="8371">
                  <a:moveTo>
                    <a:pt x="8370" y="0"/>
                  </a:moveTo>
                  <a:lnTo>
                    <a:pt x="1" y="6144"/>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0"/>
            <p:cNvSpPr/>
            <p:nvPr/>
          </p:nvSpPr>
          <p:spPr>
            <a:xfrm>
              <a:off x="6153125" y="2200800"/>
              <a:ext cx="206875" cy="80375"/>
            </a:xfrm>
            <a:custGeom>
              <a:rect b="b" l="l" r="r" t="t"/>
              <a:pathLst>
                <a:path extrusionOk="0" fill="none" h="3215" w="8275">
                  <a:moveTo>
                    <a:pt x="0" y="0"/>
                  </a:moveTo>
                  <a:lnTo>
                    <a:pt x="8274" y="3215"/>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0"/>
            <p:cNvSpPr/>
            <p:nvPr/>
          </p:nvSpPr>
          <p:spPr>
            <a:xfrm>
              <a:off x="6286275" y="2513225"/>
              <a:ext cx="670500" cy="25"/>
            </a:xfrm>
            <a:custGeom>
              <a:rect b="b" l="l" r="r" t="t"/>
              <a:pathLst>
                <a:path extrusionOk="0" fill="none" h="1" w="26820">
                  <a:moveTo>
                    <a:pt x="26819" y="0"/>
                  </a:moveTo>
                  <a:lnTo>
                    <a:pt x="0" y="0"/>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0"/>
            <p:cNvSpPr/>
            <p:nvPr/>
          </p:nvSpPr>
          <p:spPr>
            <a:xfrm>
              <a:off x="6671425" y="1894575"/>
              <a:ext cx="40925" cy="58025"/>
            </a:xfrm>
            <a:custGeom>
              <a:rect b="b" l="l" r="r" t="t"/>
              <a:pathLst>
                <a:path extrusionOk="0" fill="none" h="2321" w="1637">
                  <a:moveTo>
                    <a:pt x="1" y="2321"/>
                  </a:moveTo>
                  <a:cubicBezTo>
                    <a:pt x="1" y="2321"/>
                    <a:pt x="1637" y="1598"/>
                    <a:pt x="1427" y="0"/>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0"/>
            <p:cNvSpPr/>
            <p:nvPr/>
          </p:nvSpPr>
          <p:spPr>
            <a:xfrm>
              <a:off x="6500725" y="1912625"/>
              <a:ext cx="60900" cy="55200"/>
            </a:xfrm>
            <a:custGeom>
              <a:rect b="b" l="l" r="r" t="t"/>
              <a:pathLst>
                <a:path extrusionOk="0" fill="none" h="2208" w="2436">
                  <a:moveTo>
                    <a:pt x="76" y="1"/>
                  </a:moveTo>
                  <a:cubicBezTo>
                    <a:pt x="0" y="1218"/>
                    <a:pt x="1313" y="2017"/>
                    <a:pt x="2435" y="2207"/>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0"/>
            <p:cNvSpPr/>
            <p:nvPr/>
          </p:nvSpPr>
          <p:spPr>
            <a:xfrm>
              <a:off x="6553025" y="1932600"/>
              <a:ext cx="132700" cy="89425"/>
            </a:xfrm>
            <a:custGeom>
              <a:rect b="b" l="l" r="r" t="t"/>
              <a:pathLst>
                <a:path extrusionOk="0" fill="none" h="3577" w="5308">
                  <a:moveTo>
                    <a:pt x="571" y="514"/>
                  </a:moveTo>
                  <a:lnTo>
                    <a:pt x="1" y="2378"/>
                  </a:lnTo>
                  <a:cubicBezTo>
                    <a:pt x="1" y="2378"/>
                    <a:pt x="1465" y="2569"/>
                    <a:pt x="3082" y="3577"/>
                  </a:cubicBezTo>
                  <a:cubicBezTo>
                    <a:pt x="3082" y="3577"/>
                    <a:pt x="4509" y="1808"/>
                    <a:pt x="5308" y="1618"/>
                  </a:cubicBezTo>
                  <a:lnTo>
                    <a:pt x="4261" y="1"/>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0"/>
            <p:cNvSpPr/>
            <p:nvPr/>
          </p:nvSpPr>
          <p:spPr>
            <a:xfrm>
              <a:off x="6421775" y="1831325"/>
              <a:ext cx="340500" cy="160750"/>
            </a:xfrm>
            <a:custGeom>
              <a:rect b="b" l="l" r="r" t="t"/>
              <a:pathLst>
                <a:path extrusionOk="0" fill="none" h="6430" w="13620">
                  <a:moveTo>
                    <a:pt x="1884" y="6429"/>
                  </a:moveTo>
                  <a:cubicBezTo>
                    <a:pt x="1884" y="6429"/>
                    <a:pt x="1" y="1104"/>
                    <a:pt x="6753" y="400"/>
                  </a:cubicBezTo>
                  <a:cubicBezTo>
                    <a:pt x="10596" y="0"/>
                    <a:pt x="13030" y="2036"/>
                    <a:pt x="13620" y="6296"/>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0"/>
            <p:cNvSpPr/>
            <p:nvPr/>
          </p:nvSpPr>
          <p:spPr>
            <a:xfrm>
              <a:off x="6062025" y="1980150"/>
              <a:ext cx="489600" cy="657300"/>
            </a:xfrm>
            <a:custGeom>
              <a:rect b="b" l="l" r="r" t="t"/>
              <a:pathLst>
                <a:path extrusionOk="0" h="26292" w="19584">
                  <a:moveTo>
                    <a:pt x="16407" y="1"/>
                  </a:moveTo>
                  <a:cubicBezTo>
                    <a:pt x="15304" y="77"/>
                    <a:pt x="14448" y="324"/>
                    <a:pt x="14334" y="667"/>
                  </a:cubicBezTo>
                  <a:cubicBezTo>
                    <a:pt x="14144" y="1199"/>
                    <a:pt x="13801" y="3006"/>
                    <a:pt x="13326" y="4185"/>
                  </a:cubicBezTo>
                  <a:cubicBezTo>
                    <a:pt x="13174" y="4566"/>
                    <a:pt x="10397" y="11870"/>
                    <a:pt x="9350" y="13696"/>
                  </a:cubicBezTo>
                  <a:lnTo>
                    <a:pt x="2693" y="11128"/>
                  </a:lnTo>
                  <a:lnTo>
                    <a:pt x="2693" y="11128"/>
                  </a:lnTo>
                  <a:cubicBezTo>
                    <a:pt x="0" y="17656"/>
                    <a:pt x="1614" y="26291"/>
                    <a:pt x="7863" y="26291"/>
                  </a:cubicBezTo>
                  <a:cubicBezTo>
                    <a:pt x="8588" y="26291"/>
                    <a:pt x="9375" y="26175"/>
                    <a:pt x="10225" y="25926"/>
                  </a:cubicBezTo>
                  <a:cubicBezTo>
                    <a:pt x="15361" y="24423"/>
                    <a:pt x="17967" y="5003"/>
                    <a:pt x="17967" y="5003"/>
                  </a:cubicBezTo>
                  <a:cubicBezTo>
                    <a:pt x="18138" y="4984"/>
                    <a:pt x="18290" y="4927"/>
                    <a:pt x="18423" y="4851"/>
                  </a:cubicBezTo>
                  <a:cubicBezTo>
                    <a:pt x="19260" y="4471"/>
                    <a:pt x="19546" y="3577"/>
                    <a:pt x="19565" y="3082"/>
                  </a:cubicBezTo>
                  <a:cubicBezTo>
                    <a:pt x="19584" y="2474"/>
                    <a:pt x="18861" y="2245"/>
                    <a:pt x="18861" y="2245"/>
                  </a:cubicBezTo>
                  <a:cubicBezTo>
                    <a:pt x="19070" y="1770"/>
                    <a:pt x="18328" y="1408"/>
                    <a:pt x="18309" y="1389"/>
                  </a:cubicBezTo>
                  <a:cubicBezTo>
                    <a:pt x="18313" y="1389"/>
                    <a:pt x="18318" y="1389"/>
                    <a:pt x="18324" y="1389"/>
                  </a:cubicBezTo>
                  <a:cubicBezTo>
                    <a:pt x="18425" y="1389"/>
                    <a:pt x="18858" y="1373"/>
                    <a:pt x="18518" y="819"/>
                  </a:cubicBezTo>
                  <a:cubicBezTo>
                    <a:pt x="18138" y="191"/>
                    <a:pt x="16407" y="1"/>
                    <a:pt x="16407"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0"/>
            <p:cNvSpPr/>
            <p:nvPr/>
          </p:nvSpPr>
          <p:spPr>
            <a:xfrm>
              <a:off x="6498350" y="2115675"/>
              <a:ext cx="134600" cy="208300"/>
            </a:xfrm>
            <a:custGeom>
              <a:rect b="b" l="l" r="r" t="t"/>
              <a:pathLst>
                <a:path extrusionOk="0" fill="none" h="8332" w="5384">
                  <a:moveTo>
                    <a:pt x="1046" y="8332"/>
                  </a:moveTo>
                  <a:cubicBezTo>
                    <a:pt x="1046" y="8332"/>
                    <a:pt x="0" y="5307"/>
                    <a:pt x="1503" y="1"/>
                  </a:cubicBezTo>
                  <a:cubicBezTo>
                    <a:pt x="1503" y="1"/>
                    <a:pt x="4280" y="3253"/>
                    <a:pt x="5383" y="7666"/>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0"/>
            <p:cNvSpPr/>
            <p:nvPr/>
          </p:nvSpPr>
          <p:spPr>
            <a:xfrm>
              <a:off x="6519750" y="2073825"/>
              <a:ext cx="16175" cy="41875"/>
            </a:xfrm>
            <a:custGeom>
              <a:rect b="b" l="l" r="r" t="t"/>
              <a:pathLst>
                <a:path extrusionOk="0" fill="none" h="1675" w="647">
                  <a:moveTo>
                    <a:pt x="647" y="1675"/>
                  </a:moveTo>
                  <a:cubicBezTo>
                    <a:pt x="647" y="1675"/>
                    <a:pt x="495" y="705"/>
                    <a:pt x="0" y="1"/>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0"/>
            <p:cNvSpPr/>
            <p:nvPr/>
          </p:nvSpPr>
          <p:spPr>
            <a:xfrm>
              <a:off x="6515475" y="2196050"/>
              <a:ext cx="88925" cy="51375"/>
            </a:xfrm>
            <a:custGeom>
              <a:rect b="b" l="l" r="r" t="t"/>
              <a:pathLst>
                <a:path extrusionOk="0" fill="none" h="2055" w="3557">
                  <a:moveTo>
                    <a:pt x="0" y="2054"/>
                  </a:moveTo>
                  <a:cubicBezTo>
                    <a:pt x="0" y="2054"/>
                    <a:pt x="1236" y="0"/>
                    <a:pt x="3557" y="1199"/>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0"/>
            <p:cNvSpPr/>
            <p:nvPr/>
          </p:nvSpPr>
          <p:spPr>
            <a:xfrm>
              <a:off x="6524500" y="2323950"/>
              <a:ext cx="59475" cy="120825"/>
            </a:xfrm>
            <a:custGeom>
              <a:rect b="b" l="l" r="r" t="t"/>
              <a:pathLst>
                <a:path extrusionOk="0" fill="none" h="4833" w="2379">
                  <a:moveTo>
                    <a:pt x="0" y="1"/>
                  </a:moveTo>
                  <a:cubicBezTo>
                    <a:pt x="0" y="1"/>
                    <a:pt x="457" y="2131"/>
                    <a:pt x="1332" y="4128"/>
                  </a:cubicBezTo>
                  <a:cubicBezTo>
                    <a:pt x="1636" y="4832"/>
                    <a:pt x="2378" y="4395"/>
                    <a:pt x="2378" y="4395"/>
                  </a:cubicBez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0"/>
            <p:cNvSpPr/>
            <p:nvPr/>
          </p:nvSpPr>
          <p:spPr>
            <a:xfrm>
              <a:off x="6632925" y="2307325"/>
              <a:ext cx="20475" cy="119850"/>
            </a:xfrm>
            <a:custGeom>
              <a:rect b="b" l="l" r="r" t="t"/>
              <a:pathLst>
                <a:path extrusionOk="0" fill="none" h="4794" w="819">
                  <a:moveTo>
                    <a:pt x="0" y="0"/>
                  </a:moveTo>
                  <a:cubicBezTo>
                    <a:pt x="0" y="0"/>
                    <a:pt x="704" y="1845"/>
                    <a:pt x="799" y="4032"/>
                  </a:cubicBezTo>
                  <a:cubicBezTo>
                    <a:pt x="818" y="4793"/>
                    <a:pt x="0" y="4736"/>
                    <a:pt x="0" y="4736"/>
                  </a:cubicBez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0"/>
            <p:cNvSpPr/>
            <p:nvPr/>
          </p:nvSpPr>
          <p:spPr>
            <a:xfrm>
              <a:off x="6465525" y="2009650"/>
              <a:ext cx="54250" cy="10950"/>
            </a:xfrm>
            <a:custGeom>
              <a:rect b="b" l="l" r="r" t="t"/>
              <a:pathLst>
                <a:path extrusionOk="0" fill="none" h="438" w="2170">
                  <a:moveTo>
                    <a:pt x="2169" y="190"/>
                  </a:moveTo>
                  <a:cubicBezTo>
                    <a:pt x="2169" y="190"/>
                    <a:pt x="933" y="0"/>
                    <a:pt x="571" y="0"/>
                  </a:cubicBezTo>
                  <a:cubicBezTo>
                    <a:pt x="210" y="0"/>
                    <a:pt x="1" y="438"/>
                    <a:pt x="1" y="438"/>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0"/>
            <p:cNvSpPr/>
            <p:nvPr/>
          </p:nvSpPr>
          <p:spPr>
            <a:xfrm>
              <a:off x="6486450" y="2031525"/>
              <a:ext cx="47100" cy="12375"/>
            </a:xfrm>
            <a:custGeom>
              <a:rect b="b" l="l" r="r" t="t"/>
              <a:pathLst>
                <a:path extrusionOk="0" fill="none" h="495" w="1884">
                  <a:moveTo>
                    <a:pt x="1884" y="171"/>
                  </a:moveTo>
                  <a:cubicBezTo>
                    <a:pt x="1884" y="171"/>
                    <a:pt x="705" y="0"/>
                    <a:pt x="457" y="19"/>
                  </a:cubicBezTo>
                  <a:cubicBezTo>
                    <a:pt x="191" y="19"/>
                    <a:pt x="1" y="495"/>
                    <a:pt x="1" y="495"/>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0"/>
            <p:cNvSpPr/>
            <p:nvPr/>
          </p:nvSpPr>
          <p:spPr>
            <a:xfrm>
              <a:off x="6512125" y="2067175"/>
              <a:ext cx="22375" cy="36650"/>
            </a:xfrm>
            <a:custGeom>
              <a:rect b="b" l="l" r="r" t="t"/>
              <a:pathLst>
                <a:path extrusionOk="0" fill="none" h="1466" w="895">
                  <a:moveTo>
                    <a:pt x="895" y="1"/>
                  </a:moveTo>
                  <a:cubicBezTo>
                    <a:pt x="895" y="1"/>
                    <a:pt x="514" y="96"/>
                    <a:pt x="134" y="172"/>
                  </a:cubicBezTo>
                  <a:cubicBezTo>
                    <a:pt x="134" y="172"/>
                    <a:pt x="286" y="895"/>
                    <a:pt x="1" y="1465"/>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0"/>
            <p:cNvSpPr/>
            <p:nvPr/>
          </p:nvSpPr>
          <p:spPr>
            <a:xfrm>
              <a:off x="6180225" y="2322525"/>
              <a:ext cx="115575" cy="127950"/>
            </a:xfrm>
            <a:custGeom>
              <a:rect b="b" l="l" r="r" t="t"/>
              <a:pathLst>
                <a:path extrusionOk="0" fill="none" h="5118" w="4623">
                  <a:moveTo>
                    <a:pt x="0" y="5117"/>
                  </a:moveTo>
                  <a:cubicBezTo>
                    <a:pt x="1237" y="3424"/>
                    <a:pt x="3082" y="1846"/>
                    <a:pt x="4622"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0"/>
            <p:cNvSpPr/>
            <p:nvPr/>
          </p:nvSpPr>
          <p:spPr>
            <a:xfrm>
              <a:off x="6529725" y="1823225"/>
              <a:ext cx="144575" cy="198800"/>
            </a:xfrm>
            <a:custGeom>
              <a:rect b="b" l="l" r="r" t="t"/>
              <a:pathLst>
                <a:path extrusionOk="0" h="7952" w="5783">
                  <a:moveTo>
                    <a:pt x="1085" y="1"/>
                  </a:moveTo>
                  <a:lnTo>
                    <a:pt x="1370" y="2474"/>
                  </a:lnTo>
                  <a:lnTo>
                    <a:pt x="1" y="3082"/>
                  </a:lnTo>
                  <a:lnTo>
                    <a:pt x="4033" y="7952"/>
                  </a:lnTo>
                  <a:lnTo>
                    <a:pt x="5783" y="2607"/>
                  </a:lnTo>
                  <a:lnTo>
                    <a:pt x="4471" y="2226"/>
                  </a:lnTo>
                  <a:lnTo>
                    <a:pt x="4337" y="1047"/>
                  </a:lnTo>
                  <a:lnTo>
                    <a:pt x="1085" y="1"/>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0"/>
            <p:cNvSpPr/>
            <p:nvPr/>
          </p:nvSpPr>
          <p:spPr>
            <a:xfrm>
              <a:off x="6556825" y="1912625"/>
              <a:ext cx="109875" cy="109875"/>
            </a:xfrm>
            <a:custGeom>
              <a:rect b="b" l="l" r="r" t="t"/>
              <a:pathLst>
                <a:path extrusionOk="0" h="4395" w="4395">
                  <a:moveTo>
                    <a:pt x="4395" y="1"/>
                  </a:moveTo>
                  <a:cubicBezTo>
                    <a:pt x="3302" y="712"/>
                    <a:pt x="1616" y="821"/>
                    <a:pt x="682" y="821"/>
                  </a:cubicBezTo>
                  <a:cubicBezTo>
                    <a:pt x="267" y="821"/>
                    <a:pt x="1" y="800"/>
                    <a:pt x="1" y="800"/>
                  </a:cubicBezTo>
                  <a:lnTo>
                    <a:pt x="1" y="800"/>
                  </a:lnTo>
                  <a:lnTo>
                    <a:pt x="2968" y="4395"/>
                  </a:lnTo>
                  <a:lnTo>
                    <a:pt x="43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0"/>
            <p:cNvSpPr/>
            <p:nvPr/>
          </p:nvSpPr>
          <p:spPr>
            <a:xfrm>
              <a:off x="6575000" y="1830375"/>
              <a:ext cx="66500" cy="57925"/>
            </a:xfrm>
            <a:custGeom>
              <a:rect b="b" l="l" r="r" t="t"/>
              <a:pathLst>
                <a:path extrusionOk="0" h="2317" w="2660">
                  <a:moveTo>
                    <a:pt x="149" y="0"/>
                  </a:moveTo>
                  <a:cubicBezTo>
                    <a:pt x="1" y="934"/>
                    <a:pt x="799" y="2317"/>
                    <a:pt x="1788" y="2317"/>
                  </a:cubicBezTo>
                  <a:cubicBezTo>
                    <a:pt x="2069" y="2317"/>
                    <a:pt x="2365" y="2205"/>
                    <a:pt x="2660" y="1940"/>
                  </a:cubicBezTo>
                  <a:lnTo>
                    <a:pt x="2526" y="799"/>
                  </a:lnTo>
                  <a:lnTo>
                    <a:pt x="1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0"/>
            <p:cNvSpPr/>
            <p:nvPr/>
          </p:nvSpPr>
          <p:spPr>
            <a:xfrm>
              <a:off x="6519275" y="1701025"/>
              <a:ext cx="161700" cy="156325"/>
            </a:xfrm>
            <a:custGeom>
              <a:rect b="b" l="l" r="r" t="t"/>
              <a:pathLst>
                <a:path extrusionOk="0" h="6253" w="6468">
                  <a:moveTo>
                    <a:pt x="4793" y="1"/>
                  </a:moveTo>
                  <a:cubicBezTo>
                    <a:pt x="4546" y="876"/>
                    <a:pt x="3443" y="1085"/>
                    <a:pt x="2587" y="1484"/>
                  </a:cubicBezTo>
                  <a:cubicBezTo>
                    <a:pt x="1522" y="1998"/>
                    <a:pt x="1750" y="3082"/>
                    <a:pt x="1750" y="3082"/>
                  </a:cubicBezTo>
                  <a:cubicBezTo>
                    <a:pt x="1750" y="3082"/>
                    <a:pt x="1448" y="2921"/>
                    <a:pt x="1115" y="2921"/>
                  </a:cubicBezTo>
                  <a:cubicBezTo>
                    <a:pt x="991" y="2921"/>
                    <a:pt x="861" y="2944"/>
                    <a:pt x="742" y="3006"/>
                  </a:cubicBezTo>
                  <a:cubicBezTo>
                    <a:pt x="286" y="3253"/>
                    <a:pt x="0" y="4166"/>
                    <a:pt x="590" y="4889"/>
                  </a:cubicBezTo>
                  <a:cubicBezTo>
                    <a:pt x="905" y="5285"/>
                    <a:pt x="1285" y="5378"/>
                    <a:pt x="1571" y="5378"/>
                  </a:cubicBezTo>
                  <a:cubicBezTo>
                    <a:pt x="1820" y="5378"/>
                    <a:pt x="1997" y="5307"/>
                    <a:pt x="1997" y="5307"/>
                  </a:cubicBezTo>
                  <a:cubicBezTo>
                    <a:pt x="1997" y="5307"/>
                    <a:pt x="2416" y="5821"/>
                    <a:pt x="3329" y="6087"/>
                  </a:cubicBezTo>
                  <a:cubicBezTo>
                    <a:pt x="3622" y="6176"/>
                    <a:pt x="3987" y="6253"/>
                    <a:pt x="4355" y="6253"/>
                  </a:cubicBezTo>
                  <a:cubicBezTo>
                    <a:pt x="5086" y="6253"/>
                    <a:pt x="5827" y="5952"/>
                    <a:pt x="6030" y="4851"/>
                  </a:cubicBezTo>
                  <a:cubicBezTo>
                    <a:pt x="6467" y="2645"/>
                    <a:pt x="4793" y="1"/>
                    <a:pt x="4793"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0"/>
            <p:cNvSpPr/>
            <p:nvPr/>
          </p:nvSpPr>
          <p:spPr>
            <a:xfrm>
              <a:off x="6583950" y="1746200"/>
              <a:ext cx="12375" cy="5725"/>
            </a:xfrm>
            <a:custGeom>
              <a:rect b="b" l="l" r="r" t="t"/>
              <a:pathLst>
                <a:path extrusionOk="0" fill="none" h="229" w="495">
                  <a:moveTo>
                    <a:pt x="495" y="1"/>
                  </a:moveTo>
                  <a:cubicBezTo>
                    <a:pt x="266" y="58"/>
                    <a:pt x="209" y="96"/>
                    <a:pt x="0" y="229"/>
                  </a:cubicBezTo>
                </a:path>
              </a:pathLst>
            </a:custGeom>
            <a:noFill/>
            <a:ln cap="rnd" cmpd="sng" w="33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0"/>
            <p:cNvSpPr/>
            <p:nvPr/>
          </p:nvSpPr>
          <p:spPr>
            <a:xfrm>
              <a:off x="6629600" y="1731950"/>
              <a:ext cx="13325" cy="3350"/>
            </a:xfrm>
            <a:custGeom>
              <a:rect b="b" l="l" r="r" t="t"/>
              <a:pathLst>
                <a:path extrusionOk="0" fill="none" h="134" w="533">
                  <a:moveTo>
                    <a:pt x="0" y="133"/>
                  </a:moveTo>
                  <a:cubicBezTo>
                    <a:pt x="247" y="38"/>
                    <a:pt x="285" y="19"/>
                    <a:pt x="533" y="0"/>
                  </a:cubicBezTo>
                </a:path>
              </a:pathLst>
            </a:custGeom>
            <a:noFill/>
            <a:ln cap="rnd" cmpd="sng" w="33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0"/>
            <p:cNvSpPr/>
            <p:nvPr/>
          </p:nvSpPr>
          <p:spPr>
            <a:xfrm>
              <a:off x="6622450" y="1763325"/>
              <a:ext cx="19050" cy="26650"/>
            </a:xfrm>
            <a:custGeom>
              <a:rect b="b" l="l" r="r" t="t"/>
              <a:pathLst>
                <a:path extrusionOk="0" fill="none" h="1066" w="762">
                  <a:moveTo>
                    <a:pt x="1" y="0"/>
                  </a:moveTo>
                  <a:cubicBezTo>
                    <a:pt x="1" y="0"/>
                    <a:pt x="191" y="400"/>
                    <a:pt x="476" y="666"/>
                  </a:cubicBezTo>
                  <a:cubicBezTo>
                    <a:pt x="762" y="932"/>
                    <a:pt x="286" y="1066"/>
                    <a:pt x="1" y="1028"/>
                  </a:cubicBezTo>
                </a:path>
              </a:pathLst>
            </a:custGeom>
            <a:noFill/>
            <a:ln cap="rnd" cmpd="sng" w="33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0"/>
            <p:cNvSpPr/>
            <p:nvPr/>
          </p:nvSpPr>
          <p:spPr>
            <a:xfrm>
              <a:off x="6636725" y="1746150"/>
              <a:ext cx="11425" cy="17725"/>
            </a:xfrm>
            <a:custGeom>
              <a:rect b="b" l="l" r="r" t="t"/>
              <a:pathLst>
                <a:path extrusionOk="0" h="709" w="457">
                  <a:moveTo>
                    <a:pt x="158" y="1"/>
                  </a:moveTo>
                  <a:cubicBezTo>
                    <a:pt x="150" y="1"/>
                    <a:pt x="142" y="1"/>
                    <a:pt x="134" y="3"/>
                  </a:cubicBezTo>
                  <a:cubicBezTo>
                    <a:pt x="38" y="22"/>
                    <a:pt x="0" y="212"/>
                    <a:pt x="57" y="402"/>
                  </a:cubicBezTo>
                  <a:cubicBezTo>
                    <a:pt x="128" y="596"/>
                    <a:pt x="231" y="708"/>
                    <a:pt x="322" y="708"/>
                  </a:cubicBezTo>
                  <a:cubicBezTo>
                    <a:pt x="329" y="708"/>
                    <a:pt x="336" y="708"/>
                    <a:pt x="343" y="706"/>
                  </a:cubicBezTo>
                  <a:cubicBezTo>
                    <a:pt x="438" y="687"/>
                    <a:pt x="457" y="497"/>
                    <a:pt x="419" y="307"/>
                  </a:cubicBezTo>
                  <a:cubicBezTo>
                    <a:pt x="366" y="113"/>
                    <a:pt x="264"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0"/>
            <p:cNvSpPr/>
            <p:nvPr/>
          </p:nvSpPr>
          <p:spPr>
            <a:xfrm>
              <a:off x="6590600" y="1758050"/>
              <a:ext cx="11425" cy="17700"/>
            </a:xfrm>
            <a:custGeom>
              <a:rect b="b" l="l" r="r" t="t"/>
              <a:pathLst>
                <a:path extrusionOk="0" h="708" w="457">
                  <a:moveTo>
                    <a:pt x="139" y="0"/>
                  </a:moveTo>
                  <a:cubicBezTo>
                    <a:pt x="131" y="0"/>
                    <a:pt x="123" y="1"/>
                    <a:pt x="114" y="2"/>
                  </a:cubicBezTo>
                  <a:cubicBezTo>
                    <a:pt x="19" y="21"/>
                    <a:pt x="0" y="211"/>
                    <a:pt x="38" y="402"/>
                  </a:cubicBezTo>
                  <a:cubicBezTo>
                    <a:pt x="109" y="596"/>
                    <a:pt x="212" y="708"/>
                    <a:pt x="303" y="708"/>
                  </a:cubicBezTo>
                  <a:cubicBezTo>
                    <a:pt x="310" y="708"/>
                    <a:pt x="317" y="707"/>
                    <a:pt x="324" y="706"/>
                  </a:cubicBezTo>
                  <a:cubicBezTo>
                    <a:pt x="419" y="687"/>
                    <a:pt x="457" y="497"/>
                    <a:pt x="400" y="306"/>
                  </a:cubicBezTo>
                  <a:cubicBezTo>
                    <a:pt x="364" y="112"/>
                    <a:pt x="247" y="0"/>
                    <a:pt x="1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0"/>
            <p:cNvSpPr/>
            <p:nvPr/>
          </p:nvSpPr>
          <p:spPr>
            <a:xfrm>
              <a:off x="6534950" y="1784725"/>
              <a:ext cx="32850" cy="35200"/>
            </a:xfrm>
            <a:custGeom>
              <a:rect b="b" l="l" r="r" t="t"/>
              <a:pathLst>
                <a:path extrusionOk="0" fill="none" h="1408" w="1314">
                  <a:moveTo>
                    <a:pt x="1123" y="1408"/>
                  </a:moveTo>
                  <a:cubicBezTo>
                    <a:pt x="1313" y="1065"/>
                    <a:pt x="1275" y="628"/>
                    <a:pt x="1028" y="362"/>
                  </a:cubicBezTo>
                  <a:cubicBezTo>
                    <a:pt x="800" y="95"/>
                    <a:pt x="324" y="0"/>
                    <a:pt x="1" y="191"/>
                  </a:cubicBezTo>
                </a:path>
              </a:pathLst>
            </a:custGeom>
            <a:noFill/>
            <a:ln cap="rnd" cmpd="sng" w="33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0"/>
            <p:cNvSpPr/>
            <p:nvPr/>
          </p:nvSpPr>
          <p:spPr>
            <a:xfrm>
              <a:off x="6586325" y="1802800"/>
              <a:ext cx="44050" cy="38250"/>
            </a:xfrm>
            <a:custGeom>
              <a:rect b="b" l="l" r="r" t="t"/>
              <a:pathLst>
                <a:path extrusionOk="0" h="1530" w="1762">
                  <a:moveTo>
                    <a:pt x="0" y="0"/>
                  </a:moveTo>
                  <a:cubicBezTo>
                    <a:pt x="0" y="0"/>
                    <a:pt x="95" y="1198"/>
                    <a:pt x="932" y="1484"/>
                  </a:cubicBezTo>
                  <a:cubicBezTo>
                    <a:pt x="1025" y="1515"/>
                    <a:pt x="1107" y="1530"/>
                    <a:pt x="1180" y="1530"/>
                  </a:cubicBezTo>
                  <a:cubicBezTo>
                    <a:pt x="1761" y="1530"/>
                    <a:pt x="1731" y="628"/>
                    <a:pt x="1731" y="628"/>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0"/>
            <p:cNvSpPr/>
            <p:nvPr/>
          </p:nvSpPr>
          <p:spPr>
            <a:xfrm>
              <a:off x="6721375" y="1959525"/>
              <a:ext cx="611050" cy="554675"/>
            </a:xfrm>
            <a:custGeom>
              <a:rect b="b" l="l" r="r" t="t"/>
              <a:pathLst>
                <a:path extrusionOk="0" h="22187" w="24442">
                  <a:moveTo>
                    <a:pt x="3699" y="1"/>
                  </a:moveTo>
                  <a:cubicBezTo>
                    <a:pt x="3317" y="1"/>
                    <a:pt x="2835" y="67"/>
                    <a:pt x="2321" y="198"/>
                  </a:cubicBezTo>
                  <a:cubicBezTo>
                    <a:pt x="2321" y="198"/>
                    <a:pt x="704" y="902"/>
                    <a:pt x="552" y="1587"/>
                  </a:cubicBezTo>
                  <a:cubicBezTo>
                    <a:pt x="434" y="2044"/>
                    <a:pt x="630" y="2115"/>
                    <a:pt x="771" y="2115"/>
                  </a:cubicBezTo>
                  <a:cubicBezTo>
                    <a:pt x="835" y="2115"/>
                    <a:pt x="888" y="2100"/>
                    <a:pt x="894" y="2100"/>
                  </a:cubicBezTo>
                  <a:lnTo>
                    <a:pt x="894" y="2100"/>
                  </a:lnTo>
                  <a:cubicBezTo>
                    <a:pt x="875" y="2119"/>
                    <a:pt x="285" y="2690"/>
                    <a:pt x="647" y="3070"/>
                  </a:cubicBezTo>
                  <a:cubicBezTo>
                    <a:pt x="647" y="3070"/>
                    <a:pt x="0" y="3527"/>
                    <a:pt x="209" y="4059"/>
                  </a:cubicBezTo>
                  <a:cubicBezTo>
                    <a:pt x="400" y="4535"/>
                    <a:pt x="932" y="5296"/>
                    <a:pt x="1826" y="5429"/>
                  </a:cubicBezTo>
                  <a:cubicBezTo>
                    <a:pt x="1902" y="5438"/>
                    <a:pt x="1978" y="5443"/>
                    <a:pt x="2057" y="5443"/>
                  </a:cubicBezTo>
                  <a:cubicBezTo>
                    <a:pt x="2135" y="5443"/>
                    <a:pt x="2216" y="5438"/>
                    <a:pt x="2302" y="5429"/>
                  </a:cubicBezTo>
                  <a:cubicBezTo>
                    <a:pt x="2302" y="5429"/>
                    <a:pt x="9035" y="22186"/>
                    <a:pt x="16738" y="22186"/>
                  </a:cubicBezTo>
                  <a:cubicBezTo>
                    <a:pt x="24442" y="22186"/>
                    <a:pt x="22673" y="12885"/>
                    <a:pt x="17804" y="7426"/>
                  </a:cubicBezTo>
                  <a:lnTo>
                    <a:pt x="17804" y="7426"/>
                  </a:lnTo>
                  <a:lnTo>
                    <a:pt x="13162" y="11135"/>
                  </a:lnTo>
                  <a:cubicBezTo>
                    <a:pt x="11622" y="9708"/>
                    <a:pt x="6771" y="3565"/>
                    <a:pt x="6505" y="3260"/>
                  </a:cubicBezTo>
                  <a:cubicBezTo>
                    <a:pt x="5706" y="2290"/>
                    <a:pt x="4793" y="636"/>
                    <a:pt x="4489" y="217"/>
                  </a:cubicBezTo>
                  <a:cubicBezTo>
                    <a:pt x="4383" y="72"/>
                    <a:pt x="4094" y="1"/>
                    <a:pt x="3699"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0"/>
            <p:cNvSpPr/>
            <p:nvPr/>
          </p:nvSpPr>
          <p:spPr>
            <a:xfrm>
              <a:off x="6795550" y="2310650"/>
              <a:ext cx="79900" cy="79900"/>
            </a:xfrm>
            <a:custGeom>
              <a:rect b="b" l="l" r="r" t="t"/>
              <a:pathLst>
                <a:path extrusionOk="0" h="3196" w="3196">
                  <a:moveTo>
                    <a:pt x="1598" y="0"/>
                  </a:moveTo>
                  <a:cubicBezTo>
                    <a:pt x="704" y="0"/>
                    <a:pt x="0" y="723"/>
                    <a:pt x="0" y="1598"/>
                  </a:cubicBezTo>
                  <a:cubicBezTo>
                    <a:pt x="0" y="2473"/>
                    <a:pt x="704" y="3196"/>
                    <a:pt x="1598" y="3196"/>
                  </a:cubicBezTo>
                  <a:cubicBezTo>
                    <a:pt x="2473" y="3196"/>
                    <a:pt x="3196" y="2473"/>
                    <a:pt x="3196" y="1598"/>
                  </a:cubicBezTo>
                  <a:cubicBezTo>
                    <a:pt x="3196" y="723"/>
                    <a:pt x="2473" y="0"/>
                    <a:pt x="1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0"/>
            <p:cNvSpPr/>
            <p:nvPr/>
          </p:nvSpPr>
          <p:spPr>
            <a:xfrm>
              <a:off x="6796025" y="2315050"/>
              <a:ext cx="78475" cy="71100"/>
            </a:xfrm>
            <a:custGeom>
              <a:rect b="b" l="l" r="r" t="t"/>
              <a:pathLst>
                <a:path extrusionOk="0" h="2844" w="3139">
                  <a:moveTo>
                    <a:pt x="1567" y="0"/>
                  </a:moveTo>
                  <a:cubicBezTo>
                    <a:pt x="1203" y="0"/>
                    <a:pt x="837" y="138"/>
                    <a:pt x="552" y="414"/>
                  </a:cubicBezTo>
                  <a:cubicBezTo>
                    <a:pt x="0" y="965"/>
                    <a:pt x="0" y="1878"/>
                    <a:pt x="552" y="2430"/>
                  </a:cubicBezTo>
                  <a:cubicBezTo>
                    <a:pt x="837" y="2706"/>
                    <a:pt x="1203" y="2844"/>
                    <a:pt x="1567" y="2844"/>
                  </a:cubicBezTo>
                  <a:cubicBezTo>
                    <a:pt x="1931" y="2844"/>
                    <a:pt x="2292" y="2706"/>
                    <a:pt x="2568" y="2430"/>
                  </a:cubicBezTo>
                  <a:cubicBezTo>
                    <a:pt x="3139" y="1878"/>
                    <a:pt x="3139" y="965"/>
                    <a:pt x="2568" y="414"/>
                  </a:cubicBezTo>
                  <a:cubicBezTo>
                    <a:pt x="2292" y="138"/>
                    <a:pt x="1931" y="0"/>
                    <a:pt x="1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0"/>
            <p:cNvSpPr/>
            <p:nvPr/>
          </p:nvSpPr>
          <p:spPr>
            <a:xfrm>
              <a:off x="6739900" y="2069075"/>
              <a:ext cx="95150" cy="282000"/>
            </a:xfrm>
            <a:custGeom>
              <a:rect b="b" l="l" r="r" t="t"/>
              <a:pathLst>
                <a:path extrusionOk="0" fill="none" h="11280" w="3806">
                  <a:moveTo>
                    <a:pt x="819" y="1"/>
                  </a:moveTo>
                  <a:cubicBezTo>
                    <a:pt x="800" y="533"/>
                    <a:pt x="724" y="1104"/>
                    <a:pt x="648" y="1713"/>
                  </a:cubicBezTo>
                  <a:cubicBezTo>
                    <a:pt x="1" y="6962"/>
                    <a:pt x="2398" y="8997"/>
                    <a:pt x="3805" y="11280"/>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0"/>
            <p:cNvSpPr/>
            <p:nvPr/>
          </p:nvSpPr>
          <p:spPr>
            <a:xfrm>
              <a:off x="6819325" y="2335375"/>
              <a:ext cx="30925" cy="30925"/>
            </a:xfrm>
            <a:custGeom>
              <a:rect b="b" l="l" r="r" t="t"/>
              <a:pathLst>
                <a:path extrusionOk="0" h="1237" w="1237">
                  <a:moveTo>
                    <a:pt x="628" y="0"/>
                  </a:moveTo>
                  <a:cubicBezTo>
                    <a:pt x="286" y="0"/>
                    <a:pt x="0" y="286"/>
                    <a:pt x="0" y="609"/>
                  </a:cubicBezTo>
                  <a:cubicBezTo>
                    <a:pt x="0" y="951"/>
                    <a:pt x="286" y="1237"/>
                    <a:pt x="628" y="1237"/>
                  </a:cubicBezTo>
                  <a:cubicBezTo>
                    <a:pt x="951" y="1237"/>
                    <a:pt x="1237" y="951"/>
                    <a:pt x="1237" y="609"/>
                  </a:cubicBezTo>
                  <a:cubicBezTo>
                    <a:pt x="1237" y="286"/>
                    <a:pt x="970" y="19"/>
                    <a:pt x="6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0"/>
            <p:cNvSpPr/>
            <p:nvPr/>
          </p:nvSpPr>
          <p:spPr>
            <a:xfrm>
              <a:off x="6743725" y="1993000"/>
              <a:ext cx="53750" cy="18100"/>
            </a:xfrm>
            <a:custGeom>
              <a:rect b="b" l="l" r="r" t="t"/>
              <a:pathLst>
                <a:path extrusionOk="0" fill="none" h="724" w="2150">
                  <a:moveTo>
                    <a:pt x="0" y="723"/>
                  </a:moveTo>
                  <a:cubicBezTo>
                    <a:pt x="0" y="723"/>
                    <a:pt x="1122" y="191"/>
                    <a:pt x="1446" y="95"/>
                  </a:cubicBezTo>
                  <a:cubicBezTo>
                    <a:pt x="1788" y="0"/>
                    <a:pt x="2149" y="343"/>
                    <a:pt x="2149" y="343"/>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0"/>
            <p:cNvSpPr/>
            <p:nvPr/>
          </p:nvSpPr>
          <p:spPr>
            <a:xfrm>
              <a:off x="6736575" y="2019625"/>
              <a:ext cx="47100" cy="16200"/>
            </a:xfrm>
            <a:custGeom>
              <a:rect b="b" l="l" r="r" t="t"/>
              <a:pathLst>
                <a:path extrusionOk="0" fill="none" h="648" w="1884">
                  <a:moveTo>
                    <a:pt x="1" y="647"/>
                  </a:moveTo>
                  <a:cubicBezTo>
                    <a:pt x="1" y="647"/>
                    <a:pt x="1085" y="134"/>
                    <a:pt x="1313" y="77"/>
                  </a:cubicBezTo>
                  <a:cubicBezTo>
                    <a:pt x="1560" y="1"/>
                    <a:pt x="1884" y="381"/>
                    <a:pt x="1884" y="381"/>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0"/>
            <p:cNvSpPr/>
            <p:nvPr/>
          </p:nvSpPr>
          <p:spPr>
            <a:xfrm>
              <a:off x="6745625" y="2064800"/>
              <a:ext cx="32825" cy="29500"/>
            </a:xfrm>
            <a:custGeom>
              <a:rect b="b" l="l" r="r" t="t"/>
              <a:pathLst>
                <a:path extrusionOk="0" fill="none" h="1180" w="1313">
                  <a:moveTo>
                    <a:pt x="0" y="77"/>
                  </a:moveTo>
                  <a:cubicBezTo>
                    <a:pt x="0" y="77"/>
                    <a:pt x="381" y="39"/>
                    <a:pt x="780" y="1"/>
                  </a:cubicBezTo>
                  <a:cubicBezTo>
                    <a:pt x="780" y="1"/>
                    <a:pt x="875" y="761"/>
                    <a:pt x="1313" y="1180"/>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0"/>
            <p:cNvSpPr/>
            <p:nvPr/>
          </p:nvSpPr>
          <p:spPr>
            <a:xfrm>
              <a:off x="7050425" y="2237900"/>
              <a:ext cx="148850" cy="86550"/>
            </a:xfrm>
            <a:custGeom>
              <a:rect b="b" l="l" r="r" t="t"/>
              <a:pathLst>
                <a:path extrusionOk="0" fill="none" h="3462" w="5954">
                  <a:moveTo>
                    <a:pt x="5954" y="3462"/>
                  </a:moveTo>
                  <a:cubicBezTo>
                    <a:pt x="4261" y="2225"/>
                    <a:pt x="2017" y="1274"/>
                    <a:pt x="0"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0"/>
            <p:cNvSpPr/>
            <p:nvPr/>
          </p:nvSpPr>
          <p:spPr>
            <a:xfrm>
              <a:off x="7223050" y="2247875"/>
              <a:ext cx="97975" cy="244450"/>
            </a:xfrm>
            <a:custGeom>
              <a:rect b="b" l="l" r="r" t="t"/>
              <a:pathLst>
                <a:path extrusionOk="0" fill="none" h="9778" w="3919">
                  <a:moveTo>
                    <a:pt x="0" y="9777"/>
                  </a:moveTo>
                  <a:cubicBezTo>
                    <a:pt x="0" y="9777"/>
                    <a:pt x="3918" y="7590"/>
                    <a:pt x="476" y="0"/>
                  </a:cubicBezTo>
                </a:path>
              </a:pathLst>
            </a:custGeom>
            <a:noFill/>
            <a:ln cap="rnd" cmpd="sng" w="332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08" name="Shape 1008"/>
        <p:cNvGrpSpPr/>
        <p:nvPr/>
      </p:nvGrpSpPr>
      <p:grpSpPr>
        <a:xfrm>
          <a:off x="0" y="0"/>
          <a:ext cx="0" cy="0"/>
          <a:chOff x="0" y="0"/>
          <a:chExt cx="0" cy="0"/>
        </a:xfrm>
      </p:grpSpPr>
      <p:sp>
        <p:nvSpPr>
          <p:cNvPr id="1009" name="Google Shape;1009;p51"/>
          <p:cNvSpPr txBox="1"/>
          <p:nvPr>
            <p:ph type="title"/>
          </p:nvPr>
        </p:nvSpPr>
        <p:spPr>
          <a:xfrm rot="-501">
            <a:off x="713225" y="450606"/>
            <a:ext cx="4116300" cy="227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A PICTURE IS WORTH A THOUSAND WORDS</a:t>
            </a:r>
            <a:endParaRPr/>
          </a:p>
        </p:txBody>
      </p:sp>
      <p:sp>
        <p:nvSpPr>
          <p:cNvPr id="1010" name="Google Shape;1010;p51"/>
          <p:cNvSpPr/>
          <p:nvPr/>
        </p:nvSpPr>
        <p:spPr>
          <a:xfrm>
            <a:off x="7865675" y="912975"/>
            <a:ext cx="12786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 name="Google Shape;1011;p51"/>
          <p:cNvGrpSpPr/>
          <p:nvPr/>
        </p:nvGrpSpPr>
        <p:grpSpPr>
          <a:xfrm>
            <a:off x="3679475" y="3732675"/>
            <a:ext cx="819900" cy="819900"/>
            <a:chOff x="6399325" y="315200"/>
            <a:chExt cx="819900" cy="819900"/>
          </a:xfrm>
        </p:grpSpPr>
        <p:sp>
          <p:nvSpPr>
            <p:cNvPr id="1012" name="Google Shape;1012;p51"/>
            <p:cNvSpPr/>
            <p:nvPr/>
          </p:nvSpPr>
          <p:spPr>
            <a:xfrm>
              <a:off x="6399325" y="315200"/>
              <a:ext cx="819900" cy="819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1"/>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 name="Google Shape;1014;p51"/>
          <p:cNvGrpSpPr/>
          <p:nvPr/>
        </p:nvGrpSpPr>
        <p:grpSpPr>
          <a:xfrm flipH="1" rot="-1055434">
            <a:off x="5918397" y="1662560"/>
            <a:ext cx="491654" cy="449931"/>
            <a:chOff x="8101575" y="840725"/>
            <a:chExt cx="491675" cy="449950"/>
          </a:xfrm>
        </p:grpSpPr>
        <p:sp>
          <p:nvSpPr>
            <p:cNvPr id="1015" name="Google Shape;1015;p51"/>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1"/>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 name="Google Shape;1017;p51"/>
          <p:cNvSpPr/>
          <p:nvPr/>
        </p:nvSpPr>
        <p:spPr>
          <a:xfrm>
            <a:off x="3241538" y="342488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1" name="Shape 1021"/>
        <p:cNvGrpSpPr/>
        <p:nvPr/>
      </p:nvGrpSpPr>
      <p:grpSpPr>
        <a:xfrm>
          <a:off x="0" y="0"/>
          <a:ext cx="0" cy="0"/>
          <a:chOff x="0" y="0"/>
          <a:chExt cx="0" cy="0"/>
        </a:xfrm>
      </p:grpSpPr>
      <p:sp>
        <p:nvSpPr>
          <p:cNvPr id="1022" name="Google Shape;1022;p52"/>
          <p:cNvSpPr txBox="1"/>
          <p:nvPr>
            <p:ph type="title"/>
          </p:nvPr>
        </p:nvSpPr>
        <p:spPr>
          <a:xfrm>
            <a:off x="1388100" y="999900"/>
            <a:ext cx="6367800" cy="268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1023" name="Google Shape;1023;p52"/>
          <p:cNvGrpSpPr/>
          <p:nvPr/>
        </p:nvGrpSpPr>
        <p:grpSpPr>
          <a:xfrm>
            <a:off x="7047050" y="2816875"/>
            <a:ext cx="819900" cy="819900"/>
            <a:chOff x="6399325" y="315200"/>
            <a:chExt cx="819900" cy="819900"/>
          </a:xfrm>
        </p:grpSpPr>
        <p:sp>
          <p:nvSpPr>
            <p:cNvPr id="1024" name="Google Shape;1024;p52"/>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2"/>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 name="Google Shape;1026;p52"/>
          <p:cNvGrpSpPr/>
          <p:nvPr/>
        </p:nvGrpSpPr>
        <p:grpSpPr>
          <a:xfrm>
            <a:off x="1080388" y="2411938"/>
            <a:ext cx="456425" cy="404925"/>
            <a:chOff x="4153700" y="3096225"/>
            <a:chExt cx="456425" cy="404925"/>
          </a:xfrm>
        </p:grpSpPr>
        <p:sp>
          <p:nvSpPr>
            <p:cNvPr id="1027" name="Google Shape;1027;p52"/>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2"/>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2" name="Shape 1032"/>
        <p:cNvGrpSpPr/>
        <p:nvPr/>
      </p:nvGrpSpPr>
      <p:grpSpPr>
        <a:xfrm>
          <a:off x="0" y="0"/>
          <a:ext cx="0" cy="0"/>
          <a:chOff x="0" y="0"/>
          <a:chExt cx="0" cy="0"/>
        </a:xfrm>
      </p:grpSpPr>
      <p:sp>
        <p:nvSpPr>
          <p:cNvPr id="1033" name="Google Shape;1033;p53"/>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1034" name="Google Shape;1034;p53"/>
          <p:cNvSpPr/>
          <p:nvPr/>
        </p:nvSpPr>
        <p:spPr>
          <a:xfrm>
            <a:off x="2313986" y="2994656"/>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3"/>
          <p:cNvSpPr/>
          <p:nvPr/>
        </p:nvSpPr>
        <p:spPr>
          <a:xfrm>
            <a:off x="2330386" y="2148517"/>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3"/>
          <p:cNvSpPr/>
          <p:nvPr/>
        </p:nvSpPr>
        <p:spPr>
          <a:xfrm>
            <a:off x="2313985" y="3837668"/>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3"/>
          <p:cNvSpPr/>
          <p:nvPr/>
        </p:nvSpPr>
        <p:spPr>
          <a:xfrm>
            <a:off x="720725" y="2148518"/>
            <a:ext cx="1527000" cy="15270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900">
                <a:solidFill>
                  <a:schemeClr val="lt1"/>
                </a:solidFill>
                <a:latin typeface="Paytone One"/>
                <a:ea typeface="Paytone One"/>
                <a:cs typeface="Paytone One"/>
                <a:sym typeface="Paytone One"/>
              </a:rPr>
              <a:t>NURSE</a:t>
            </a:r>
            <a:endParaRPr sz="1900">
              <a:solidFill>
                <a:schemeClr val="lt1"/>
              </a:solidFill>
              <a:latin typeface="Paytone One"/>
              <a:ea typeface="Paytone One"/>
              <a:cs typeface="Paytone One"/>
              <a:sym typeface="Paytone One"/>
            </a:endParaRPr>
          </a:p>
        </p:txBody>
      </p:sp>
      <p:sp>
        <p:nvSpPr>
          <p:cNvPr id="1038" name="Google Shape;1038;p53"/>
          <p:cNvSpPr txBox="1"/>
          <p:nvPr/>
        </p:nvSpPr>
        <p:spPr>
          <a:xfrm>
            <a:off x="5557036" y="1237493"/>
            <a:ext cx="2866200" cy="71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Mercury is</a:t>
            </a:r>
            <a:r>
              <a:rPr lang="en">
                <a:solidFill>
                  <a:schemeClr val="dk1"/>
                </a:solidFill>
                <a:latin typeface="Encode Sans"/>
                <a:ea typeface="Encode Sans"/>
                <a:cs typeface="Encode Sans"/>
                <a:sym typeface="Encode Sans"/>
              </a:rPr>
              <a:t> the closest planet to the Sun and the smallest one </a:t>
            </a:r>
            <a:endParaRPr>
              <a:solidFill>
                <a:schemeClr val="dk1"/>
              </a:solidFill>
              <a:latin typeface="Encode Sans"/>
              <a:ea typeface="Encode Sans"/>
              <a:cs typeface="Encode Sans"/>
              <a:sym typeface="Encode Sans"/>
            </a:endParaRPr>
          </a:p>
        </p:txBody>
      </p:sp>
      <p:sp>
        <p:nvSpPr>
          <p:cNvPr id="1039" name="Google Shape;1039;p53"/>
          <p:cNvSpPr txBox="1"/>
          <p:nvPr/>
        </p:nvSpPr>
        <p:spPr>
          <a:xfrm>
            <a:off x="5553700" y="2092668"/>
            <a:ext cx="2866200" cy="706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Venus has a beautiful name and is the second planet from the Sun</a:t>
            </a:r>
            <a:endParaRPr>
              <a:solidFill>
                <a:schemeClr val="dk1"/>
              </a:solidFill>
              <a:latin typeface="Encode Sans"/>
              <a:ea typeface="Encode Sans"/>
              <a:cs typeface="Encode Sans"/>
              <a:sym typeface="Encode Sans"/>
            </a:endParaRPr>
          </a:p>
        </p:txBody>
      </p:sp>
      <p:sp>
        <p:nvSpPr>
          <p:cNvPr id="1040" name="Google Shape;1040;p53"/>
          <p:cNvSpPr txBox="1"/>
          <p:nvPr/>
        </p:nvSpPr>
        <p:spPr>
          <a:xfrm>
            <a:off x="5553701" y="2935411"/>
            <a:ext cx="2866200" cy="69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Despite being red, Mars is actually a cold place</a:t>
            </a:r>
            <a:endParaRPr>
              <a:solidFill>
                <a:schemeClr val="dk1"/>
              </a:solidFill>
              <a:latin typeface="Encode Sans"/>
              <a:ea typeface="Encode Sans"/>
              <a:cs typeface="Encode Sans"/>
              <a:sym typeface="Encode Sans"/>
            </a:endParaRPr>
          </a:p>
        </p:txBody>
      </p:sp>
      <p:sp>
        <p:nvSpPr>
          <p:cNvPr id="1041" name="Google Shape;1041;p53"/>
          <p:cNvSpPr txBox="1"/>
          <p:nvPr/>
        </p:nvSpPr>
        <p:spPr>
          <a:xfrm>
            <a:off x="5557036" y="3768643"/>
            <a:ext cx="2866200" cy="71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Jupiter is a gas giant and the biggest planet in the Solar System</a:t>
            </a:r>
            <a:endParaRPr>
              <a:solidFill>
                <a:schemeClr val="dk1"/>
              </a:solidFill>
              <a:latin typeface="Encode Sans"/>
              <a:ea typeface="Encode Sans"/>
              <a:cs typeface="Encode Sans"/>
              <a:sym typeface="Encode Sans"/>
            </a:endParaRPr>
          </a:p>
        </p:txBody>
      </p:sp>
      <p:cxnSp>
        <p:nvCxnSpPr>
          <p:cNvPr id="1042" name="Google Shape;1042;p53"/>
          <p:cNvCxnSpPr>
            <a:stCxn id="1037" idx="0"/>
            <a:endCxn id="1043" idx="2"/>
          </p:cNvCxnSpPr>
          <p:nvPr/>
        </p:nvCxnSpPr>
        <p:spPr>
          <a:xfrm rot="-5400000">
            <a:off x="1623275" y="1457768"/>
            <a:ext cx="551700" cy="829800"/>
          </a:xfrm>
          <a:prstGeom prst="bentConnector2">
            <a:avLst/>
          </a:prstGeom>
          <a:noFill/>
          <a:ln cap="flat" cmpd="sng" w="9525">
            <a:solidFill>
              <a:schemeClr val="dk1"/>
            </a:solidFill>
            <a:prstDash val="solid"/>
            <a:round/>
            <a:headEnd len="med" w="med" type="none"/>
            <a:tailEnd len="med" w="med" type="none"/>
          </a:ln>
        </p:spPr>
      </p:cxnSp>
      <p:cxnSp>
        <p:nvCxnSpPr>
          <p:cNvPr id="1044" name="Google Shape;1044;p53"/>
          <p:cNvCxnSpPr>
            <a:stCxn id="1037" idx="4"/>
            <a:endCxn id="1036" idx="2"/>
          </p:cNvCxnSpPr>
          <p:nvPr/>
        </p:nvCxnSpPr>
        <p:spPr>
          <a:xfrm flipH="1" rot="-5400000">
            <a:off x="1671725" y="3488018"/>
            <a:ext cx="454800" cy="829800"/>
          </a:xfrm>
          <a:prstGeom prst="bentConnector2">
            <a:avLst/>
          </a:prstGeom>
          <a:noFill/>
          <a:ln cap="flat" cmpd="sng" w="9525">
            <a:solidFill>
              <a:schemeClr val="dk1"/>
            </a:solidFill>
            <a:prstDash val="solid"/>
            <a:round/>
            <a:headEnd len="med" w="med" type="none"/>
            <a:tailEnd len="med" w="med" type="none"/>
          </a:ln>
        </p:spPr>
      </p:cxnSp>
      <p:cxnSp>
        <p:nvCxnSpPr>
          <p:cNvPr id="1045" name="Google Shape;1045;p53"/>
          <p:cNvCxnSpPr>
            <a:stCxn id="1037" idx="7"/>
            <a:endCxn id="1035" idx="2"/>
          </p:cNvCxnSpPr>
          <p:nvPr/>
        </p:nvCxnSpPr>
        <p:spPr>
          <a:xfrm flipH="1" rot="-5400000">
            <a:off x="2142751" y="2253492"/>
            <a:ext cx="69000" cy="306300"/>
          </a:xfrm>
          <a:prstGeom prst="bentConnector4">
            <a:avLst>
              <a:gd fmla="val -669201" name="adj1"/>
              <a:gd fmla="val 86502" name="adj2"/>
            </a:avLst>
          </a:prstGeom>
          <a:noFill/>
          <a:ln cap="flat" cmpd="sng" w="9525">
            <a:solidFill>
              <a:schemeClr val="dk1"/>
            </a:solidFill>
            <a:prstDash val="solid"/>
            <a:round/>
            <a:headEnd len="med" w="med" type="none"/>
            <a:tailEnd len="med" w="med" type="none"/>
          </a:ln>
        </p:spPr>
      </p:cxnSp>
      <p:sp>
        <p:nvSpPr>
          <p:cNvPr id="1043" name="Google Shape;1043;p53"/>
          <p:cNvSpPr/>
          <p:nvPr/>
        </p:nvSpPr>
        <p:spPr>
          <a:xfrm>
            <a:off x="2313975" y="1304018"/>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6" name="Google Shape;1046;p53"/>
          <p:cNvCxnSpPr>
            <a:stCxn id="1037" idx="5"/>
            <a:endCxn id="1034" idx="2"/>
          </p:cNvCxnSpPr>
          <p:nvPr/>
        </p:nvCxnSpPr>
        <p:spPr>
          <a:xfrm rot="-5400000">
            <a:off x="2086651" y="3224644"/>
            <a:ext cx="164700" cy="289800"/>
          </a:xfrm>
          <a:prstGeom prst="bentConnector4">
            <a:avLst>
              <a:gd fmla="val -280358" name="adj1"/>
              <a:gd fmla="val 88597" name="adj2"/>
            </a:avLst>
          </a:prstGeom>
          <a:noFill/>
          <a:ln cap="flat" cmpd="sng" w="9525">
            <a:solidFill>
              <a:schemeClr val="dk1"/>
            </a:solidFill>
            <a:prstDash val="solid"/>
            <a:round/>
            <a:headEnd len="med" w="med" type="none"/>
            <a:tailEnd len="med" w="med" type="none"/>
          </a:ln>
        </p:spPr>
      </p:cxnSp>
      <p:sp>
        <p:nvSpPr>
          <p:cNvPr id="1047" name="Google Shape;1047;p53"/>
          <p:cNvSpPr txBox="1"/>
          <p:nvPr/>
        </p:nvSpPr>
        <p:spPr>
          <a:xfrm>
            <a:off x="2965600" y="1373343"/>
            <a:ext cx="2588100" cy="44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a:solidFill>
                  <a:schemeClr val="accent1"/>
                </a:solidFill>
                <a:latin typeface="Paytone One"/>
                <a:ea typeface="Paytone One"/>
                <a:cs typeface="Paytone One"/>
                <a:sym typeface="Paytone One"/>
              </a:rPr>
              <a:t>TYPE OF DATA</a:t>
            </a:r>
            <a:endParaRPr b="1" sz="1900">
              <a:solidFill>
                <a:schemeClr val="accent1"/>
              </a:solidFill>
              <a:latin typeface="Paytone One"/>
              <a:ea typeface="Paytone One"/>
              <a:cs typeface="Paytone One"/>
              <a:sym typeface="Paytone One"/>
            </a:endParaRPr>
          </a:p>
        </p:txBody>
      </p:sp>
      <p:sp>
        <p:nvSpPr>
          <p:cNvPr id="1048" name="Google Shape;1048;p53"/>
          <p:cNvSpPr txBox="1"/>
          <p:nvPr/>
        </p:nvSpPr>
        <p:spPr>
          <a:xfrm>
            <a:off x="2965600" y="2217485"/>
            <a:ext cx="2588100" cy="44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a:solidFill>
                  <a:schemeClr val="accent1"/>
                </a:solidFill>
                <a:latin typeface="Paytone One"/>
                <a:ea typeface="Paytone One"/>
                <a:cs typeface="Paytone One"/>
                <a:sym typeface="Paytone One"/>
              </a:rPr>
              <a:t>MOTIVES</a:t>
            </a:r>
            <a:endParaRPr b="1" sz="1900">
              <a:solidFill>
                <a:schemeClr val="accent1"/>
              </a:solidFill>
              <a:latin typeface="Paytone One"/>
              <a:ea typeface="Paytone One"/>
              <a:cs typeface="Paytone One"/>
              <a:sym typeface="Paytone One"/>
            </a:endParaRPr>
          </a:p>
        </p:txBody>
      </p:sp>
      <p:sp>
        <p:nvSpPr>
          <p:cNvPr id="1049" name="Google Shape;1049;p53"/>
          <p:cNvSpPr txBox="1"/>
          <p:nvPr/>
        </p:nvSpPr>
        <p:spPr>
          <a:xfrm>
            <a:off x="2965600" y="3061627"/>
            <a:ext cx="2588100" cy="44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a:solidFill>
                  <a:schemeClr val="accent1"/>
                </a:solidFill>
                <a:latin typeface="Paytone One"/>
                <a:ea typeface="Paytone One"/>
                <a:cs typeface="Paytone One"/>
                <a:sym typeface="Paytone One"/>
              </a:rPr>
              <a:t>DATA COLLECTION</a:t>
            </a:r>
            <a:endParaRPr b="1" sz="1900">
              <a:solidFill>
                <a:schemeClr val="accent1"/>
              </a:solidFill>
              <a:latin typeface="Paytone One"/>
              <a:ea typeface="Paytone One"/>
              <a:cs typeface="Paytone One"/>
              <a:sym typeface="Paytone One"/>
            </a:endParaRPr>
          </a:p>
        </p:txBody>
      </p:sp>
      <p:sp>
        <p:nvSpPr>
          <p:cNvPr id="1050" name="Google Shape;1050;p53"/>
          <p:cNvSpPr txBox="1"/>
          <p:nvPr/>
        </p:nvSpPr>
        <p:spPr>
          <a:xfrm>
            <a:off x="2965600" y="3905768"/>
            <a:ext cx="2588100" cy="449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900">
                <a:solidFill>
                  <a:schemeClr val="accent1"/>
                </a:solidFill>
                <a:latin typeface="Paytone One"/>
                <a:ea typeface="Paytone One"/>
                <a:cs typeface="Paytone One"/>
                <a:sym typeface="Paytone One"/>
              </a:rPr>
              <a:t>SPECIFIC SAMPLING</a:t>
            </a:r>
            <a:endParaRPr b="1" sz="1900">
              <a:solidFill>
                <a:schemeClr val="accent1"/>
              </a:solidFill>
              <a:latin typeface="Paytone One"/>
              <a:ea typeface="Paytone One"/>
              <a:cs typeface="Paytone One"/>
              <a:sym typeface="Paytone One"/>
            </a:endParaRPr>
          </a:p>
        </p:txBody>
      </p:sp>
      <p:grpSp>
        <p:nvGrpSpPr>
          <p:cNvPr id="1051" name="Google Shape;1051;p53"/>
          <p:cNvGrpSpPr/>
          <p:nvPr/>
        </p:nvGrpSpPr>
        <p:grpSpPr>
          <a:xfrm>
            <a:off x="2435986" y="3125717"/>
            <a:ext cx="341375" cy="320045"/>
            <a:chOff x="5045500" y="842250"/>
            <a:chExt cx="503875" cy="481850"/>
          </a:xfrm>
        </p:grpSpPr>
        <p:sp>
          <p:nvSpPr>
            <p:cNvPr id="1052" name="Google Shape;1052;p53"/>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 name="Google Shape;1053;p53"/>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4" name="Google Shape;1054;p53"/>
          <p:cNvGrpSpPr/>
          <p:nvPr/>
        </p:nvGrpSpPr>
        <p:grpSpPr>
          <a:xfrm>
            <a:off x="2441272" y="1436577"/>
            <a:ext cx="330709" cy="320033"/>
            <a:chOff x="-60988625" y="3740800"/>
            <a:chExt cx="316650" cy="310350"/>
          </a:xfrm>
        </p:grpSpPr>
        <p:sp>
          <p:nvSpPr>
            <p:cNvPr id="1055" name="Google Shape;1055;p53"/>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3"/>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3"/>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 name="Google Shape;1058;p53"/>
          <p:cNvGrpSpPr/>
          <p:nvPr/>
        </p:nvGrpSpPr>
        <p:grpSpPr>
          <a:xfrm>
            <a:off x="2446637" y="2286047"/>
            <a:ext cx="320053" cy="320045"/>
            <a:chOff x="5049725" y="1435050"/>
            <a:chExt cx="486550" cy="481850"/>
          </a:xfrm>
        </p:grpSpPr>
        <p:sp>
          <p:nvSpPr>
            <p:cNvPr id="1059" name="Google Shape;1059;p53"/>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 name="Google Shape;1060;p53"/>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 name="Google Shape;1061;p53"/>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 name="Google Shape;1062;p53"/>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3" name="Google Shape;1063;p53"/>
          <p:cNvSpPr/>
          <p:nvPr/>
        </p:nvSpPr>
        <p:spPr>
          <a:xfrm>
            <a:off x="6668713" y="6013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 name="Google Shape;1064;p53"/>
          <p:cNvGrpSpPr/>
          <p:nvPr/>
        </p:nvGrpSpPr>
        <p:grpSpPr>
          <a:xfrm flipH="1">
            <a:off x="4726575" y="2441156"/>
            <a:ext cx="491675" cy="449950"/>
            <a:chOff x="8101575" y="840725"/>
            <a:chExt cx="491675" cy="449950"/>
          </a:xfrm>
        </p:grpSpPr>
        <p:sp>
          <p:nvSpPr>
            <p:cNvPr id="1065" name="Google Shape;1065;p53"/>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3"/>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 name="Google Shape;1067;p53"/>
          <p:cNvSpPr/>
          <p:nvPr/>
        </p:nvSpPr>
        <p:spPr>
          <a:xfrm>
            <a:off x="7346500" y="687000"/>
            <a:ext cx="18291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3"/>
          <p:cNvSpPr/>
          <p:nvPr/>
        </p:nvSpPr>
        <p:spPr>
          <a:xfrm>
            <a:off x="2446616" y="3968533"/>
            <a:ext cx="320030" cy="320028"/>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 name="Shape 1072"/>
        <p:cNvGrpSpPr/>
        <p:nvPr/>
      </p:nvGrpSpPr>
      <p:grpSpPr>
        <a:xfrm>
          <a:off x="0" y="0"/>
          <a:ext cx="0" cy="0"/>
          <a:chOff x="0" y="0"/>
          <a:chExt cx="0" cy="0"/>
        </a:xfrm>
      </p:grpSpPr>
      <p:sp>
        <p:nvSpPr>
          <p:cNvPr id="1073" name="Google Shape;1073;p54"/>
          <p:cNvSpPr txBox="1"/>
          <p:nvPr>
            <p:ph idx="3" type="body"/>
          </p:nvPr>
        </p:nvSpPr>
        <p:spPr>
          <a:xfrm>
            <a:off x="781800" y="1783975"/>
            <a:ext cx="3713700" cy="2462700"/>
          </a:xfrm>
          <a:prstGeom prst="rect">
            <a:avLst/>
          </a:prstGeom>
        </p:spPr>
        <p:txBody>
          <a:bodyPr anchorCtr="0" anchor="t" bIns="91425" lIns="91425" spcFirstLastPara="1" rIns="91425" wrap="square" tIns="91425">
            <a:noAutofit/>
          </a:bodyPr>
          <a:lstStyle/>
          <a:p>
            <a:pPr indent="-317500" lvl="0" marL="257175" rtl="0" algn="l">
              <a:spcBef>
                <a:spcPts val="1000"/>
              </a:spcBef>
              <a:spcAft>
                <a:spcPts val="0"/>
              </a:spcAft>
              <a:buSzPts val="1400"/>
              <a:buFont typeface="Encode Sans"/>
              <a:buChar char="●"/>
            </a:pPr>
            <a:r>
              <a:rPr lang="en"/>
              <a:t>Mercury is</a:t>
            </a:r>
            <a:r>
              <a:rPr lang="en"/>
              <a:t> the closest planet to the Sun and the smallest one of them all—it’s only a bit larger than our Moon</a:t>
            </a:r>
            <a:endParaRPr/>
          </a:p>
          <a:p>
            <a:pPr indent="-317500" lvl="0" marL="257175" rtl="0" algn="l">
              <a:spcBef>
                <a:spcPts val="1000"/>
              </a:spcBef>
              <a:spcAft>
                <a:spcPts val="0"/>
              </a:spcAft>
              <a:buSzPts val="1400"/>
              <a:buFont typeface="Encode Sans"/>
              <a:buChar char="●"/>
            </a:pPr>
            <a:r>
              <a:rPr lang="en"/>
              <a:t>Jupiter is a gas giant, the biggest planet in the Solar System and the fourth-brightest object in the night sky</a:t>
            </a:r>
            <a:endParaRPr/>
          </a:p>
          <a:p>
            <a:pPr indent="-317500" lvl="0" marL="257175" rtl="0" algn="l">
              <a:spcBef>
                <a:spcPts val="1000"/>
              </a:spcBef>
              <a:spcAft>
                <a:spcPts val="0"/>
              </a:spcAft>
              <a:buSzPts val="1400"/>
              <a:buFont typeface="Encode Sans"/>
              <a:buChar char="●"/>
            </a:pPr>
            <a:r>
              <a:rPr lang="en"/>
              <a:t>Neptune is the farthest planet from the Sun. It's also the fourth-largest planet by diameter in the Solar System</a:t>
            </a:r>
            <a:endParaRPr/>
          </a:p>
        </p:txBody>
      </p:sp>
      <p:sp>
        <p:nvSpPr>
          <p:cNvPr id="1074" name="Google Shape;1074;p54"/>
          <p:cNvSpPr txBox="1"/>
          <p:nvPr>
            <p:ph idx="4" type="body"/>
          </p:nvPr>
        </p:nvSpPr>
        <p:spPr>
          <a:xfrm>
            <a:off x="4648525" y="1783975"/>
            <a:ext cx="3713700" cy="2462700"/>
          </a:xfrm>
          <a:prstGeom prst="rect">
            <a:avLst/>
          </a:prstGeom>
        </p:spPr>
        <p:txBody>
          <a:bodyPr anchorCtr="0" anchor="t" bIns="91425" lIns="91425" spcFirstLastPara="1" rIns="91425" wrap="square" tIns="91425">
            <a:noAutofit/>
          </a:bodyPr>
          <a:lstStyle/>
          <a:p>
            <a:pPr indent="-317500" lvl="0" marL="314325" rtl="0" algn="l">
              <a:spcBef>
                <a:spcPts val="1000"/>
              </a:spcBef>
              <a:spcAft>
                <a:spcPts val="0"/>
              </a:spcAft>
              <a:buSzPts val="1400"/>
              <a:buFont typeface="Encode Sans"/>
              <a:buChar char="●"/>
            </a:pPr>
            <a:r>
              <a:rPr lang="en"/>
              <a:t>Venus has a beautiful name and is the second planet from the Sun. It’s terribly hot—even hotter than Mercury</a:t>
            </a:r>
            <a:endParaRPr/>
          </a:p>
          <a:p>
            <a:pPr indent="-317500" lvl="0" marL="314325" rtl="0" algn="l">
              <a:spcBef>
                <a:spcPts val="1000"/>
              </a:spcBef>
              <a:spcAft>
                <a:spcPts val="0"/>
              </a:spcAft>
              <a:buSzPts val="1400"/>
              <a:buFont typeface="Encode Sans"/>
              <a:buChar char="●"/>
            </a:pPr>
            <a:r>
              <a:rPr lang="en"/>
              <a:t>Saturn is a gas giant and has several rings. This planet is composed mostly of hydrogen and helium</a:t>
            </a:r>
            <a:endParaRPr/>
          </a:p>
          <a:p>
            <a:pPr indent="-317500" lvl="0" marL="314325" rtl="0" algn="l">
              <a:spcBef>
                <a:spcPts val="1000"/>
              </a:spcBef>
              <a:spcAft>
                <a:spcPts val="0"/>
              </a:spcAft>
              <a:buSzPts val="1400"/>
              <a:buFont typeface="Encode Sans"/>
              <a:buChar char="●"/>
            </a:pPr>
            <a:r>
              <a:rPr lang="en"/>
              <a:t>Earth is the third planet from the Sun and the only one that harbors life in the Solar System. This is where we all live</a:t>
            </a:r>
            <a:endParaRPr b="1"/>
          </a:p>
        </p:txBody>
      </p:sp>
      <p:sp>
        <p:nvSpPr>
          <p:cNvPr id="1075" name="Google Shape;1075;p54"/>
          <p:cNvSpPr txBox="1"/>
          <p:nvPr>
            <p:ph idx="1" type="subTitle"/>
          </p:nvPr>
        </p:nvSpPr>
        <p:spPr>
          <a:xfrm>
            <a:off x="781800" y="1349750"/>
            <a:ext cx="37137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PHASE 1</a:t>
            </a:r>
            <a:endParaRPr/>
          </a:p>
        </p:txBody>
      </p:sp>
      <p:sp>
        <p:nvSpPr>
          <p:cNvPr id="1076" name="Google Shape;1076;p54"/>
          <p:cNvSpPr txBox="1"/>
          <p:nvPr>
            <p:ph idx="2" type="subTitle"/>
          </p:nvPr>
        </p:nvSpPr>
        <p:spPr>
          <a:xfrm>
            <a:off x="4648525" y="1349750"/>
            <a:ext cx="37137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PHASE 2</a:t>
            </a:r>
            <a:endParaRPr/>
          </a:p>
        </p:txBody>
      </p:sp>
      <p:sp>
        <p:nvSpPr>
          <p:cNvPr id="1077" name="Google Shape;1077;p54"/>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ANALYSIS AND DEVELOPMENT</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 name="Shape 463"/>
        <p:cNvGrpSpPr/>
        <p:nvPr/>
      </p:nvGrpSpPr>
      <p:grpSpPr>
        <a:xfrm>
          <a:off x="0" y="0"/>
          <a:ext cx="0" cy="0"/>
          <a:chOff x="0" y="0"/>
          <a:chExt cx="0" cy="0"/>
        </a:xfrm>
      </p:grpSpPr>
      <p:sp>
        <p:nvSpPr>
          <p:cNvPr id="464" name="Google Shape;464;p37"/>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graphicFrame>
        <p:nvGraphicFramePr>
          <p:cNvPr id="465" name="Google Shape;465;p37"/>
          <p:cNvGraphicFramePr/>
          <p:nvPr/>
        </p:nvGraphicFramePr>
        <p:xfrm>
          <a:off x="749575" y="1724050"/>
          <a:ext cx="3000000" cy="3000000"/>
        </p:xfrm>
        <a:graphic>
          <a:graphicData uri="http://schemas.openxmlformats.org/drawingml/2006/table">
            <a:tbl>
              <a:tblPr>
                <a:noFill/>
                <a:tableStyleId>{80CEF62B-632A-47B5-8A88-9C6B80D8D095}</a:tableStyleId>
              </a:tblPr>
              <a:tblGrid>
                <a:gridCol w="2836075"/>
                <a:gridCol w="4790425"/>
              </a:tblGrid>
              <a:tr h="373875">
                <a:tc>
                  <a:txBody>
                    <a:bodyPr/>
                    <a:lstStyle/>
                    <a:p>
                      <a:pPr indent="0" lvl="0" marL="0" rtl="0" algn="l">
                        <a:spcBef>
                          <a:spcPts val="0"/>
                        </a:spcBef>
                        <a:spcAft>
                          <a:spcPts val="0"/>
                        </a:spcAft>
                        <a:buNone/>
                      </a:pPr>
                      <a:r>
                        <a:rPr b="1" lang="en" sz="1100">
                          <a:solidFill>
                            <a:schemeClr val="accent1"/>
                          </a:solidFill>
                          <a:uFill>
                            <a:noFill/>
                          </a:uFill>
                          <a:latin typeface="Paytone One"/>
                          <a:ea typeface="Paytone One"/>
                          <a:cs typeface="Paytone One"/>
                          <a:sym typeface="Paytone One"/>
                          <a:hlinkClick action="ppaction://hlinksldjump" r:id="rId3">
                            <a:extLst>
                              <a:ext uri="{A12FA001-AC4F-418D-AE19-62706E023703}">
                                <ahyp:hlinkClr val="tx"/>
                              </a:ext>
                            </a:extLst>
                          </a:hlinkClick>
                        </a:rPr>
                        <a:t>FONTS</a:t>
                      </a:r>
                      <a:endParaRPr b="1" sz="1100">
                        <a:solidFill>
                          <a:schemeClr val="accent1"/>
                        </a:solidFill>
                        <a:latin typeface="Paytone One"/>
                        <a:ea typeface="Paytone One"/>
                        <a:cs typeface="Paytone One"/>
                        <a:sym typeface="Payto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1600"/>
                        </a:spcAft>
                        <a:buNone/>
                      </a:pPr>
                      <a:r>
                        <a:rPr lang="en" sz="950">
                          <a:solidFill>
                            <a:schemeClr val="dk1"/>
                          </a:solidFill>
                          <a:latin typeface="Encode Sans"/>
                          <a:ea typeface="Encode Sans"/>
                          <a:cs typeface="Encode Sans"/>
                          <a:sym typeface="Encode Sans"/>
                        </a:rPr>
                        <a:t>To view this template correctly in PowerPoint, download and install the fonts we used</a:t>
                      </a:r>
                      <a:endParaRPr sz="950">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1"/>
                      </a:solidFill>
                      <a:prstDash val="solid"/>
                      <a:round/>
                      <a:headEnd len="sm" w="sm" type="none"/>
                      <a:tailEnd len="sm" w="sm" type="none"/>
                    </a:lnB>
                  </a:tcPr>
                </a:tc>
              </a:tr>
              <a:tr h="373875">
                <a:tc>
                  <a:txBody>
                    <a:bodyPr/>
                    <a:lstStyle/>
                    <a:p>
                      <a:pPr indent="0" lvl="0" marL="0" rtl="0" algn="l">
                        <a:spcBef>
                          <a:spcPts val="0"/>
                        </a:spcBef>
                        <a:spcAft>
                          <a:spcPts val="0"/>
                        </a:spcAft>
                        <a:buNone/>
                      </a:pPr>
                      <a:r>
                        <a:rPr b="1" lang="en" sz="1100">
                          <a:solidFill>
                            <a:schemeClr val="accent1"/>
                          </a:solidFill>
                          <a:uFill>
                            <a:noFill/>
                          </a:uFill>
                          <a:latin typeface="Paytone One"/>
                          <a:ea typeface="Paytone One"/>
                          <a:cs typeface="Paytone One"/>
                          <a:sym typeface="Paytone One"/>
                          <a:hlinkClick action="ppaction://hlinksldjump" r:id="rId4">
                            <a:extLst>
                              <a:ext uri="{A12FA001-AC4F-418D-AE19-62706E023703}">
                                <ahyp:hlinkClr val="tx"/>
                              </a:ext>
                            </a:extLst>
                          </a:hlinkClick>
                        </a:rPr>
                        <a:t>U</a:t>
                      </a:r>
                      <a:r>
                        <a:rPr b="1" lang="en" sz="1100">
                          <a:solidFill>
                            <a:schemeClr val="accent1"/>
                          </a:solidFill>
                          <a:uFill>
                            <a:noFill/>
                          </a:uFill>
                          <a:latin typeface="Paytone One"/>
                          <a:ea typeface="Paytone One"/>
                          <a:cs typeface="Paytone One"/>
                          <a:sym typeface="Paytone One"/>
                          <a:hlinkClick action="ppaction://hlinksldjump" r:id="rId5">
                            <a:extLst>
                              <a:ext uri="{A12FA001-AC4F-418D-AE19-62706E023703}">
                                <ahyp:hlinkClr val="tx"/>
                              </a:ext>
                            </a:extLst>
                          </a:hlinkClick>
                        </a:rPr>
                        <a:t>SED</a:t>
                      </a:r>
                      <a:r>
                        <a:rPr b="1" lang="en" sz="1100">
                          <a:solidFill>
                            <a:schemeClr val="accent1"/>
                          </a:solidFill>
                          <a:latin typeface="Paytone One"/>
                          <a:ea typeface="Paytone One"/>
                          <a:cs typeface="Paytone One"/>
                          <a:sym typeface="Paytone One"/>
                        </a:rPr>
                        <a:t> AND </a:t>
                      </a:r>
                      <a:r>
                        <a:rPr b="1" lang="en" sz="1100">
                          <a:solidFill>
                            <a:schemeClr val="accent1"/>
                          </a:solidFill>
                          <a:uFill>
                            <a:noFill/>
                          </a:uFill>
                          <a:latin typeface="Paytone One"/>
                          <a:ea typeface="Paytone One"/>
                          <a:cs typeface="Paytone One"/>
                          <a:sym typeface="Paytone One"/>
                          <a:hlinkClick action="ppaction://hlinksldjump" r:id="rId6">
                            <a:extLst>
                              <a:ext uri="{A12FA001-AC4F-418D-AE19-62706E023703}">
                                <ahyp:hlinkClr val="tx"/>
                              </a:ext>
                            </a:extLst>
                          </a:hlinkClick>
                        </a:rPr>
                        <a:t>ALTERNATIVE RESOURCES</a:t>
                      </a:r>
                      <a:endParaRPr b="1" sz="1100">
                        <a:solidFill>
                          <a:schemeClr val="accent1"/>
                        </a:solidFill>
                        <a:latin typeface="Paytone One"/>
                        <a:ea typeface="Paytone One"/>
                        <a:cs typeface="Paytone One"/>
                        <a:sym typeface="Payto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50">
                          <a:solidFill>
                            <a:schemeClr val="dk1"/>
                          </a:solidFill>
                          <a:latin typeface="Encode Sans"/>
                          <a:ea typeface="Encode Sans"/>
                          <a:cs typeface="Encode Sans"/>
                          <a:sym typeface="Encode Sans"/>
                        </a:rPr>
                        <a:t>An assortment of graphic resources that are suitable for use in this presentation</a:t>
                      </a:r>
                      <a:endParaRPr sz="950">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3875">
                <a:tc>
                  <a:txBody>
                    <a:bodyPr/>
                    <a:lstStyle/>
                    <a:p>
                      <a:pPr indent="0" lvl="0" marL="0" rtl="0" algn="l">
                        <a:spcBef>
                          <a:spcPts val="0"/>
                        </a:spcBef>
                        <a:spcAft>
                          <a:spcPts val="0"/>
                        </a:spcAft>
                        <a:buNone/>
                      </a:pPr>
                      <a:r>
                        <a:rPr b="1" lang="en" sz="1100">
                          <a:solidFill>
                            <a:schemeClr val="accent1"/>
                          </a:solidFill>
                          <a:uFill>
                            <a:noFill/>
                          </a:uFill>
                          <a:latin typeface="Paytone One"/>
                          <a:ea typeface="Paytone One"/>
                          <a:cs typeface="Paytone One"/>
                          <a:sym typeface="Paytone One"/>
                          <a:hlinkClick action="ppaction://hlinksldjump" r:id="rId7">
                            <a:extLst>
                              <a:ext uri="{A12FA001-AC4F-418D-AE19-62706E023703}">
                                <ahyp:hlinkClr val="tx"/>
                              </a:ext>
                            </a:extLst>
                          </a:hlinkClick>
                        </a:rPr>
                        <a:t>THANKS SLIDE</a:t>
                      </a:r>
                      <a:endParaRPr b="1" sz="1100">
                        <a:solidFill>
                          <a:schemeClr val="accent1"/>
                        </a:solidFill>
                        <a:latin typeface="Paytone One"/>
                        <a:ea typeface="Paytone One"/>
                        <a:cs typeface="Paytone One"/>
                        <a:sym typeface="Payto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1600"/>
                        </a:spcAft>
                        <a:buNone/>
                      </a:pPr>
                      <a:r>
                        <a:rPr lang="en" sz="950">
                          <a:solidFill>
                            <a:schemeClr val="dk1"/>
                          </a:solidFill>
                          <a:latin typeface="Encode Sans"/>
                          <a:ea typeface="Encode Sans"/>
                          <a:cs typeface="Encode Sans"/>
                          <a:sym typeface="Encode Sans"/>
                        </a:rPr>
                        <a:t>You must keep it so that proper credits for our design are given</a:t>
                      </a:r>
                      <a:endParaRPr sz="950">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3875">
                <a:tc>
                  <a:txBody>
                    <a:bodyPr/>
                    <a:lstStyle/>
                    <a:p>
                      <a:pPr indent="0" lvl="0" marL="0" rtl="0" algn="l">
                        <a:spcBef>
                          <a:spcPts val="0"/>
                        </a:spcBef>
                        <a:spcAft>
                          <a:spcPts val="0"/>
                        </a:spcAft>
                        <a:buNone/>
                      </a:pPr>
                      <a:r>
                        <a:rPr b="1" lang="en" sz="1100">
                          <a:solidFill>
                            <a:schemeClr val="accent1"/>
                          </a:solidFill>
                          <a:uFill>
                            <a:noFill/>
                          </a:uFill>
                          <a:latin typeface="Paytone One"/>
                          <a:ea typeface="Paytone One"/>
                          <a:cs typeface="Paytone One"/>
                          <a:sym typeface="Paytone One"/>
                          <a:hlinkClick action="ppaction://hlinksldjump" r:id="rId8">
                            <a:extLst>
                              <a:ext uri="{A12FA001-AC4F-418D-AE19-62706E023703}">
                                <ahyp:hlinkClr val="tx"/>
                              </a:ext>
                            </a:extLst>
                          </a:hlinkClick>
                        </a:rPr>
                        <a:t>COLORS</a:t>
                      </a:r>
                      <a:endParaRPr b="1" sz="1100">
                        <a:solidFill>
                          <a:schemeClr val="accent1"/>
                        </a:solidFill>
                        <a:latin typeface="Paytone One"/>
                        <a:ea typeface="Paytone One"/>
                        <a:cs typeface="Paytone One"/>
                        <a:sym typeface="Payto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1600"/>
                        </a:spcAft>
                        <a:buNone/>
                      </a:pPr>
                      <a:r>
                        <a:rPr lang="en" sz="950">
                          <a:solidFill>
                            <a:schemeClr val="dk1"/>
                          </a:solidFill>
                          <a:latin typeface="Encode Sans"/>
                          <a:ea typeface="Encode Sans"/>
                          <a:cs typeface="Encode Sans"/>
                          <a:sym typeface="Encode Sans"/>
                        </a:rPr>
                        <a:t>All the colors used in this presentation</a:t>
                      </a:r>
                      <a:endParaRPr sz="950">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3875">
                <a:tc>
                  <a:txBody>
                    <a:bodyPr/>
                    <a:lstStyle/>
                    <a:p>
                      <a:pPr indent="0" lvl="0" marL="0" rtl="0" algn="l">
                        <a:spcBef>
                          <a:spcPts val="0"/>
                        </a:spcBef>
                        <a:spcAft>
                          <a:spcPts val="0"/>
                        </a:spcAft>
                        <a:buNone/>
                      </a:pPr>
                      <a:r>
                        <a:rPr b="1" lang="en" sz="1100">
                          <a:solidFill>
                            <a:schemeClr val="accent1"/>
                          </a:solidFill>
                          <a:uFill>
                            <a:noFill/>
                          </a:uFill>
                          <a:latin typeface="Paytone One"/>
                          <a:ea typeface="Paytone One"/>
                          <a:cs typeface="Paytone One"/>
                          <a:sym typeface="Paytone One"/>
                          <a:hlinkClick action="ppaction://hlinksldjump" r:id="rId9">
                            <a:extLst>
                              <a:ext uri="{A12FA001-AC4F-418D-AE19-62706E023703}">
                                <ahyp:hlinkClr val="tx"/>
                              </a:ext>
                            </a:extLst>
                          </a:hlinkClick>
                        </a:rPr>
                        <a:t>INFOGRAPHIC RESOURCES</a:t>
                      </a:r>
                      <a:endParaRPr b="1" sz="1100">
                        <a:solidFill>
                          <a:schemeClr val="accent1"/>
                        </a:solidFill>
                        <a:latin typeface="Paytone One"/>
                        <a:ea typeface="Paytone One"/>
                        <a:cs typeface="Paytone One"/>
                        <a:sym typeface="Payto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rgbClr val="5B6356">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950">
                          <a:solidFill>
                            <a:schemeClr val="dk1"/>
                          </a:solidFill>
                          <a:latin typeface="Encode Sans"/>
                          <a:ea typeface="Encode Sans"/>
                          <a:cs typeface="Encode Sans"/>
                          <a:sym typeface="Encode Sans"/>
                        </a:rPr>
                        <a:t>These can be used in the template, and their size and color can be edited</a:t>
                      </a:r>
                      <a:endParaRPr sz="950">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73875">
                <a:tc>
                  <a:txBody>
                    <a:bodyPr/>
                    <a:lstStyle/>
                    <a:p>
                      <a:pPr indent="0" lvl="0" marL="0" rtl="0" algn="l">
                        <a:spcBef>
                          <a:spcPts val="0"/>
                        </a:spcBef>
                        <a:spcAft>
                          <a:spcPts val="0"/>
                        </a:spcAft>
                        <a:buNone/>
                      </a:pPr>
                      <a:r>
                        <a:rPr b="1" lang="en" sz="1100">
                          <a:solidFill>
                            <a:schemeClr val="accent1"/>
                          </a:solidFill>
                          <a:uFill>
                            <a:noFill/>
                          </a:uFill>
                          <a:latin typeface="Paytone One"/>
                          <a:ea typeface="Paytone One"/>
                          <a:cs typeface="Paytone One"/>
                          <a:sym typeface="Paytone One"/>
                          <a:hlinkClick action="ppaction://hlinksldjump" r:id="rId10">
                            <a:extLst>
                              <a:ext uri="{A12FA001-AC4F-418D-AE19-62706E023703}">
                                <ahyp:hlinkClr val="tx"/>
                              </a:ext>
                            </a:extLst>
                          </a:hlinkClick>
                        </a:rPr>
                        <a:t>CUSTOMIZABLE ICONS</a:t>
                      </a:r>
                      <a:endParaRPr b="1" sz="1100">
                        <a:solidFill>
                          <a:schemeClr val="accent1"/>
                        </a:solidFill>
                        <a:latin typeface="Paytone One"/>
                        <a:ea typeface="Paytone One"/>
                        <a:cs typeface="Paytone One"/>
                        <a:sym typeface="Payto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5B6356">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1600"/>
                        </a:spcAft>
                        <a:buNone/>
                      </a:pPr>
                      <a:r>
                        <a:rPr lang="en" sz="950">
                          <a:solidFill>
                            <a:schemeClr val="dk1"/>
                          </a:solidFill>
                          <a:latin typeface="Encode Sans"/>
                          <a:ea typeface="Encode Sans"/>
                          <a:cs typeface="Encode Sans"/>
                          <a:sym typeface="Encode Sans"/>
                        </a:rPr>
                        <a:t>They are sorted by theme so you can use them in all kinds of presentations</a:t>
                      </a:r>
                      <a:endParaRPr sz="950">
                        <a:solidFill>
                          <a:schemeClr val="dk1"/>
                        </a:solidFill>
                        <a:latin typeface="Encode Sans"/>
                        <a:ea typeface="Encode Sans"/>
                        <a:cs typeface="Encode Sans"/>
                        <a:sym typeface="Encode Sans"/>
                      </a:endParaRPr>
                    </a:p>
                  </a:txBody>
                  <a:tcPr marT="91425" marB="91425" marR="91425" marL="91425" anchor="ctr">
                    <a:lnL cap="flat" cmpd="sng" w="9525">
                      <a:solidFill>
                        <a:schemeClr val="dk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466" name="Google Shape;466;p37"/>
          <p:cNvSpPr txBox="1"/>
          <p:nvPr/>
        </p:nvSpPr>
        <p:spPr>
          <a:xfrm>
            <a:off x="710825" y="1038875"/>
            <a:ext cx="7704000" cy="510900"/>
          </a:xfrm>
          <a:prstGeom prst="rect">
            <a:avLst/>
          </a:prstGeom>
          <a:noFill/>
          <a:ln>
            <a:noFill/>
          </a:ln>
        </p:spPr>
        <p:txBody>
          <a:bodyPr anchorCtr="0" anchor="t" bIns="91425" lIns="91425" spcFirstLastPara="1" rIns="0" wrap="square" tIns="91425">
            <a:noAutofit/>
          </a:bodyPr>
          <a:lstStyle/>
          <a:p>
            <a:pPr indent="0" lvl="0" marL="0" rtl="0" algn="ctr">
              <a:spcBef>
                <a:spcPts val="0"/>
              </a:spcBef>
              <a:spcAft>
                <a:spcPts val="0"/>
              </a:spcAft>
              <a:buNone/>
            </a:pPr>
            <a:r>
              <a:rPr b="1" lang="en" sz="1200">
                <a:solidFill>
                  <a:schemeClr val="dk1"/>
                </a:solidFill>
                <a:latin typeface="Encode Sans"/>
                <a:ea typeface="Encode Sans"/>
                <a:cs typeface="Encode Sans"/>
                <a:sym typeface="Encode Sans"/>
              </a:rPr>
              <a:t>This is a slide structure based on a Thesis Defense presentation</a:t>
            </a:r>
            <a:endParaRPr b="1" sz="1200">
              <a:solidFill>
                <a:schemeClr val="dk1"/>
              </a:solidFill>
              <a:latin typeface="Encode Sans"/>
              <a:ea typeface="Encode Sans"/>
              <a:cs typeface="Encode Sans"/>
              <a:sym typeface="Encode Sans"/>
            </a:endParaRPr>
          </a:p>
          <a:p>
            <a:pPr indent="0" lvl="0" marL="0" rtl="0" algn="ctr">
              <a:spcBef>
                <a:spcPts val="0"/>
              </a:spcBef>
              <a:spcAft>
                <a:spcPts val="0"/>
              </a:spcAft>
              <a:buNone/>
            </a:pPr>
            <a:r>
              <a:rPr lang="en" sz="1200">
                <a:solidFill>
                  <a:schemeClr val="dk1"/>
                </a:solidFill>
                <a:latin typeface="Encode Sans"/>
                <a:ea typeface="Encode Sans"/>
                <a:cs typeface="Encode Sans"/>
                <a:sym typeface="Encode Sans"/>
              </a:rPr>
              <a:t>You can delete this slide when you’re done editing the presentation</a:t>
            </a:r>
            <a:endParaRPr sz="1200">
              <a:solidFill>
                <a:schemeClr val="dk1"/>
              </a:solidFill>
              <a:latin typeface="Encode Sans"/>
              <a:ea typeface="Encode Sans"/>
              <a:cs typeface="Encode Sans"/>
              <a:sym typeface="Encode Sans"/>
            </a:endParaRPr>
          </a:p>
          <a:p>
            <a:pPr indent="0" lvl="0" marL="0" rtl="0" algn="ctr">
              <a:spcBef>
                <a:spcPts val="0"/>
              </a:spcBef>
              <a:spcAft>
                <a:spcPts val="0"/>
              </a:spcAft>
              <a:buNone/>
            </a:pPr>
            <a:r>
              <a:t/>
            </a:r>
            <a:endParaRPr b="1" sz="1200">
              <a:solidFill>
                <a:schemeClr val="dk1"/>
              </a:solidFill>
              <a:latin typeface="Encode Sans"/>
              <a:ea typeface="Encode Sans"/>
              <a:cs typeface="Encode Sans"/>
              <a:sym typeface="Encode Sans"/>
            </a:endParaRPr>
          </a:p>
        </p:txBody>
      </p:sp>
      <p:sp>
        <p:nvSpPr>
          <p:cNvPr id="467" name="Google Shape;467;p37"/>
          <p:cNvSpPr txBox="1"/>
          <p:nvPr/>
        </p:nvSpPr>
        <p:spPr>
          <a:xfrm>
            <a:off x="860275" y="4141575"/>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Encode Sans"/>
                <a:ea typeface="Encode Sans"/>
                <a:cs typeface="Encode Sans"/>
                <a:sym typeface="Encode Sans"/>
              </a:rPr>
              <a:t>For more info:</a:t>
            </a:r>
            <a:br>
              <a:rPr b="1" lang="en" sz="800">
                <a:solidFill>
                  <a:schemeClr val="dk1"/>
                </a:solidFill>
                <a:latin typeface="Encode Sans"/>
                <a:ea typeface="Encode Sans"/>
                <a:cs typeface="Encode Sans"/>
                <a:sym typeface="Encode Sans"/>
              </a:rPr>
            </a:br>
            <a:r>
              <a:rPr b="1" lang="en" sz="1000">
                <a:solidFill>
                  <a:schemeClr val="accent1"/>
                </a:solidFill>
                <a:uFill>
                  <a:noFill/>
                </a:uFill>
                <a:latin typeface="Encode Sans"/>
                <a:ea typeface="Encode Sans"/>
                <a:cs typeface="Encode Sans"/>
                <a:sym typeface="Encode Sans"/>
                <a:hlinkClick r:id="rId11">
                  <a:extLst>
                    <a:ext uri="{A12FA001-AC4F-418D-AE19-62706E023703}">
                      <ahyp:hlinkClr val="tx"/>
                    </a:ext>
                  </a:extLst>
                </a:hlinkClick>
              </a:rPr>
              <a:t>SLIDESGO </a:t>
            </a:r>
            <a:r>
              <a:rPr b="1" lang="en" sz="1000">
                <a:solidFill>
                  <a:schemeClr val="accent1"/>
                </a:solidFill>
                <a:latin typeface="Encode Sans"/>
                <a:ea typeface="Encode Sans"/>
                <a:cs typeface="Encode Sans"/>
                <a:sym typeface="Encode Sans"/>
              </a:rPr>
              <a:t> |  </a:t>
            </a:r>
            <a:r>
              <a:rPr b="1" lang="en" sz="1000">
                <a:solidFill>
                  <a:schemeClr val="accent1"/>
                </a:solidFill>
                <a:uFill>
                  <a:noFill/>
                </a:uFill>
                <a:latin typeface="Encode Sans"/>
                <a:ea typeface="Encode Sans"/>
                <a:cs typeface="Encode Sans"/>
                <a:sym typeface="Encode Sans"/>
                <a:hlinkClick r:id="rId12">
                  <a:extLst>
                    <a:ext uri="{A12FA001-AC4F-418D-AE19-62706E023703}">
                      <ahyp:hlinkClr val="tx"/>
                    </a:ext>
                  </a:extLst>
                </a:hlinkClick>
              </a:rPr>
              <a:t>SLIDESGO SCHOOL</a:t>
            </a:r>
            <a:r>
              <a:rPr b="1" lang="en" sz="1000">
                <a:solidFill>
                  <a:schemeClr val="accent1"/>
                </a:solidFill>
                <a:latin typeface="Encode Sans"/>
                <a:ea typeface="Encode Sans"/>
                <a:cs typeface="Encode Sans"/>
                <a:sym typeface="Encode Sans"/>
              </a:rPr>
              <a:t>  |  </a:t>
            </a:r>
            <a:r>
              <a:rPr b="1" lang="en" sz="1000">
                <a:solidFill>
                  <a:schemeClr val="accent1"/>
                </a:solidFill>
                <a:uFill>
                  <a:noFill/>
                </a:uFill>
                <a:latin typeface="Encode Sans"/>
                <a:ea typeface="Encode Sans"/>
                <a:cs typeface="Encode Sans"/>
                <a:sym typeface="Encode Sans"/>
                <a:hlinkClick r:id="rId13">
                  <a:extLst>
                    <a:ext uri="{A12FA001-AC4F-418D-AE19-62706E023703}">
                      <ahyp:hlinkClr val="tx"/>
                    </a:ext>
                  </a:extLst>
                </a:hlinkClick>
              </a:rPr>
              <a:t>FAQS</a:t>
            </a:r>
            <a:endParaRPr sz="1500">
              <a:solidFill>
                <a:schemeClr val="accent1"/>
              </a:solidFill>
              <a:latin typeface="Encode Sans"/>
              <a:ea typeface="Encode Sans"/>
              <a:cs typeface="Encode Sans"/>
              <a:sym typeface="Encode Sans"/>
            </a:endParaRPr>
          </a:p>
        </p:txBody>
      </p:sp>
      <p:sp>
        <p:nvSpPr>
          <p:cNvPr id="468" name="Google Shape;468;p37"/>
          <p:cNvSpPr txBox="1"/>
          <p:nvPr/>
        </p:nvSpPr>
        <p:spPr>
          <a:xfrm>
            <a:off x="5006464" y="4141575"/>
            <a:ext cx="32589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Encode Sans"/>
                <a:ea typeface="Encode Sans"/>
                <a:cs typeface="Encode Sans"/>
                <a:sym typeface="Encode Sans"/>
              </a:rPr>
              <a:t>You can visit our sister </a:t>
            </a:r>
            <a:r>
              <a:rPr lang="en" sz="1000">
                <a:solidFill>
                  <a:schemeClr val="dk1"/>
                </a:solidFill>
                <a:latin typeface="Encode Sans"/>
                <a:ea typeface="Encode Sans"/>
                <a:cs typeface="Encode Sans"/>
                <a:sym typeface="Encode Sans"/>
              </a:rPr>
              <a:t>projects</a:t>
            </a:r>
            <a:r>
              <a:rPr lang="en" sz="1000">
                <a:solidFill>
                  <a:schemeClr val="dk1"/>
                </a:solidFill>
                <a:latin typeface="Encode Sans"/>
                <a:ea typeface="Encode Sans"/>
                <a:cs typeface="Encode Sans"/>
                <a:sym typeface="Encode Sans"/>
              </a:rPr>
              <a:t>:</a:t>
            </a:r>
            <a:br>
              <a:rPr b="1" lang="en" sz="800">
                <a:solidFill>
                  <a:schemeClr val="dk1"/>
                </a:solidFill>
                <a:latin typeface="Encode Sans"/>
                <a:ea typeface="Encode Sans"/>
                <a:cs typeface="Encode Sans"/>
                <a:sym typeface="Encode Sans"/>
              </a:rPr>
            </a:br>
            <a:r>
              <a:rPr b="1" lang="en" sz="1000">
                <a:solidFill>
                  <a:schemeClr val="accent1"/>
                </a:solidFill>
                <a:uFill>
                  <a:noFill/>
                </a:uFill>
                <a:latin typeface="Encode Sans"/>
                <a:ea typeface="Encode Sans"/>
                <a:cs typeface="Encode Sans"/>
                <a:sym typeface="Encode Sans"/>
                <a:hlinkClick r:id="rId14">
                  <a:extLst>
                    <a:ext uri="{A12FA001-AC4F-418D-AE19-62706E023703}">
                      <ahyp:hlinkClr val="tx"/>
                    </a:ext>
                  </a:extLst>
                </a:hlinkClick>
              </a:rPr>
              <a:t>FREEPIK</a:t>
            </a:r>
            <a:r>
              <a:rPr b="1" lang="en" sz="1000">
                <a:solidFill>
                  <a:schemeClr val="accent1"/>
                </a:solidFill>
                <a:latin typeface="Encode Sans"/>
                <a:ea typeface="Encode Sans"/>
                <a:cs typeface="Encode Sans"/>
                <a:sym typeface="Encode Sans"/>
              </a:rPr>
              <a:t> | </a:t>
            </a:r>
            <a:r>
              <a:rPr b="1" lang="en" sz="1000">
                <a:solidFill>
                  <a:schemeClr val="accent1"/>
                </a:solidFill>
                <a:uFill>
                  <a:noFill/>
                </a:uFill>
                <a:latin typeface="Encode Sans"/>
                <a:ea typeface="Encode Sans"/>
                <a:cs typeface="Encode Sans"/>
                <a:sym typeface="Encode Sans"/>
                <a:hlinkClick r:id="rId15">
                  <a:extLst>
                    <a:ext uri="{A12FA001-AC4F-418D-AE19-62706E023703}">
                      <ahyp:hlinkClr val="tx"/>
                    </a:ext>
                  </a:extLst>
                </a:hlinkClick>
              </a:rPr>
              <a:t>FLATICON</a:t>
            </a:r>
            <a:r>
              <a:rPr b="1" lang="en" sz="1000">
                <a:solidFill>
                  <a:schemeClr val="accent1"/>
                </a:solidFill>
                <a:latin typeface="Encode Sans"/>
                <a:ea typeface="Encode Sans"/>
                <a:cs typeface="Encode Sans"/>
                <a:sym typeface="Encode Sans"/>
              </a:rPr>
              <a:t> | </a:t>
            </a:r>
            <a:r>
              <a:rPr b="1" lang="en" sz="1000">
                <a:solidFill>
                  <a:schemeClr val="accent1"/>
                </a:solidFill>
                <a:uFill>
                  <a:noFill/>
                </a:uFill>
                <a:latin typeface="Encode Sans"/>
                <a:ea typeface="Encode Sans"/>
                <a:cs typeface="Encode Sans"/>
                <a:sym typeface="Encode Sans"/>
                <a:hlinkClick r:id="rId16">
                  <a:extLst>
                    <a:ext uri="{A12FA001-AC4F-418D-AE19-62706E023703}">
                      <ahyp:hlinkClr val="tx"/>
                    </a:ext>
                  </a:extLst>
                </a:hlinkClick>
              </a:rPr>
              <a:t>STORYSET</a:t>
            </a:r>
            <a:r>
              <a:rPr b="1" lang="en" sz="1000">
                <a:solidFill>
                  <a:schemeClr val="accent1"/>
                </a:solidFill>
                <a:latin typeface="Encode Sans"/>
                <a:ea typeface="Encode Sans"/>
                <a:cs typeface="Encode Sans"/>
                <a:sym typeface="Encode Sans"/>
              </a:rPr>
              <a:t> | </a:t>
            </a:r>
            <a:r>
              <a:rPr b="1" lang="en" sz="1000">
                <a:solidFill>
                  <a:schemeClr val="accent1"/>
                </a:solidFill>
                <a:uFill>
                  <a:noFill/>
                </a:uFill>
                <a:latin typeface="Encode Sans"/>
                <a:ea typeface="Encode Sans"/>
                <a:cs typeface="Encode Sans"/>
                <a:sym typeface="Encode Sans"/>
                <a:hlinkClick r:id="rId17">
                  <a:extLst>
                    <a:ext uri="{A12FA001-AC4F-418D-AE19-62706E023703}">
                      <ahyp:hlinkClr val="tx"/>
                    </a:ext>
                  </a:extLst>
                </a:hlinkClick>
              </a:rPr>
              <a:t>WEPIK </a:t>
            </a:r>
            <a:r>
              <a:rPr b="1" lang="en" sz="1000">
                <a:solidFill>
                  <a:schemeClr val="accent1"/>
                </a:solidFill>
                <a:latin typeface="Encode Sans"/>
                <a:ea typeface="Encode Sans"/>
                <a:cs typeface="Encode Sans"/>
                <a:sym typeface="Encode Sans"/>
              </a:rPr>
              <a:t>| </a:t>
            </a:r>
            <a:r>
              <a:rPr b="1" lang="en" sz="1000">
                <a:solidFill>
                  <a:schemeClr val="accent1"/>
                </a:solidFill>
                <a:uFill>
                  <a:noFill/>
                </a:uFill>
                <a:latin typeface="Encode Sans"/>
                <a:ea typeface="Encode Sans"/>
                <a:cs typeface="Encode Sans"/>
                <a:sym typeface="Encode Sans"/>
                <a:hlinkClick r:id="rId18">
                  <a:extLst>
                    <a:ext uri="{A12FA001-AC4F-418D-AE19-62706E023703}">
                      <ahyp:hlinkClr val="tx"/>
                    </a:ext>
                  </a:extLst>
                </a:hlinkClick>
              </a:rPr>
              <a:t>VIDFY</a:t>
            </a:r>
            <a:endParaRPr b="1" sz="600">
              <a:solidFill>
                <a:schemeClr val="accent1"/>
              </a:solidFill>
              <a:latin typeface="Encode Sans"/>
              <a:ea typeface="Encode Sans"/>
              <a:cs typeface="Encode Sans"/>
              <a:sym typeface="Encode Sans"/>
            </a:endParaRPr>
          </a:p>
        </p:txBody>
      </p:sp>
      <p:sp>
        <p:nvSpPr>
          <p:cNvPr id="469" name="Google Shape;469;p37"/>
          <p:cNvSpPr/>
          <p:nvPr/>
        </p:nvSpPr>
        <p:spPr>
          <a:xfrm>
            <a:off x="7930800" y="687000"/>
            <a:ext cx="1213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7"/>
          <p:cNvSpPr/>
          <p:nvPr/>
        </p:nvSpPr>
        <p:spPr>
          <a:xfrm>
            <a:off x="2390975" y="28192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 name="Google Shape;471;p37"/>
          <p:cNvGrpSpPr/>
          <p:nvPr/>
        </p:nvGrpSpPr>
        <p:grpSpPr>
          <a:xfrm flipH="1">
            <a:off x="7596125" y="1148513"/>
            <a:ext cx="491675" cy="449950"/>
            <a:chOff x="8101575" y="840725"/>
            <a:chExt cx="491675" cy="449950"/>
          </a:xfrm>
        </p:grpSpPr>
        <p:sp>
          <p:nvSpPr>
            <p:cNvPr id="472" name="Google Shape;472;p37"/>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7"/>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 name="Shape 1081"/>
        <p:cNvGrpSpPr/>
        <p:nvPr/>
      </p:nvGrpSpPr>
      <p:grpSpPr>
        <a:xfrm>
          <a:off x="0" y="0"/>
          <a:ext cx="0" cy="0"/>
          <a:chOff x="0" y="0"/>
          <a:chExt cx="0" cy="0"/>
        </a:xfrm>
      </p:grpSpPr>
      <p:sp>
        <p:nvSpPr>
          <p:cNvPr id="1082" name="Google Shape;1082;p55"/>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ANALYSIS AND DEVELOPMENT</a:t>
            </a:r>
            <a:endParaRPr/>
          </a:p>
        </p:txBody>
      </p:sp>
      <p:sp>
        <p:nvSpPr>
          <p:cNvPr id="1083" name="Google Shape;1083;p55"/>
          <p:cNvSpPr/>
          <p:nvPr/>
        </p:nvSpPr>
        <p:spPr>
          <a:xfrm>
            <a:off x="8089775" y="687000"/>
            <a:ext cx="10755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5"/>
          <p:cNvSpPr txBox="1"/>
          <p:nvPr/>
        </p:nvSpPr>
        <p:spPr>
          <a:xfrm>
            <a:off x="713225" y="1239363"/>
            <a:ext cx="3348600" cy="292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Mercury is the closest planet to the Sun and the smallest one in the Solar System—it’s only a bit larger than the Moon. The planet’s name has nothing to do with the liquid metal</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The Sun is the star at the center of the Solar System</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Jupiter is the biggest planet in the entire Solar System</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Saturn is composed mostly of hydrogen and helium</a:t>
            </a:r>
            <a:endParaRPr>
              <a:solidFill>
                <a:schemeClr val="dk1"/>
              </a:solidFill>
              <a:latin typeface="Encode Sans"/>
              <a:ea typeface="Encode Sans"/>
              <a:cs typeface="Encode Sans"/>
              <a:sym typeface="Encode Sans"/>
            </a:endParaRPr>
          </a:p>
          <a:p>
            <a:pPr indent="0" lvl="0" marL="0" rtl="0" algn="l">
              <a:spcBef>
                <a:spcPts val="0"/>
              </a:spcBef>
              <a:spcAft>
                <a:spcPts val="0"/>
              </a:spcAft>
              <a:buNone/>
            </a:pPr>
            <a:r>
              <a:t/>
            </a:r>
            <a:endParaRPr>
              <a:solidFill>
                <a:schemeClr val="dk1"/>
              </a:solidFill>
              <a:latin typeface="Encode Sans"/>
              <a:ea typeface="Encode Sans"/>
              <a:cs typeface="Encode Sans"/>
              <a:sym typeface="Encode Sans"/>
            </a:endParaRPr>
          </a:p>
          <a:p>
            <a:pPr indent="0" lvl="0" marL="0" rtl="0" algn="l">
              <a:spcBef>
                <a:spcPts val="0"/>
              </a:spcBef>
              <a:spcAft>
                <a:spcPts val="0"/>
              </a:spcAft>
              <a:buNone/>
            </a:pPr>
            <a:r>
              <a:t/>
            </a:r>
            <a:endParaRPr>
              <a:solidFill>
                <a:schemeClr val="dk1"/>
              </a:solidFill>
              <a:latin typeface="Encode Sans"/>
              <a:ea typeface="Encode Sans"/>
              <a:cs typeface="Encode Sans"/>
              <a:sym typeface="Encode Sans"/>
            </a:endParaRPr>
          </a:p>
        </p:txBody>
      </p:sp>
      <p:sp>
        <p:nvSpPr>
          <p:cNvPr id="1085" name="Google Shape;1085;p55"/>
          <p:cNvSpPr txBox="1"/>
          <p:nvPr/>
        </p:nvSpPr>
        <p:spPr>
          <a:xfrm>
            <a:off x="695250" y="4313275"/>
            <a:ext cx="7753500" cy="27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Encode Sans"/>
                <a:ea typeface="Encode Sans"/>
                <a:cs typeface="Encode Sans"/>
                <a:sym typeface="Encode Sans"/>
              </a:rPr>
              <a:t>Follow the link in the graph to modify its data and then paste the new one here. </a:t>
            </a:r>
            <a:r>
              <a:rPr b="1" lang="en" sz="1100">
                <a:solidFill>
                  <a:schemeClr val="dk1"/>
                </a:solidFill>
                <a:uFill>
                  <a:noFill/>
                </a:uFill>
                <a:latin typeface="Encode Sans"/>
                <a:ea typeface="Encode Sans"/>
                <a:cs typeface="Encode Sans"/>
                <a:sym typeface="Encode Sans"/>
                <a:hlinkClick r:id="rId3">
                  <a:extLst>
                    <a:ext uri="{A12FA001-AC4F-418D-AE19-62706E023703}">
                      <ahyp:hlinkClr val="tx"/>
                    </a:ext>
                  </a:extLst>
                </a:hlinkClick>
              </a:rPr>
              <a:t>For more info, click here</a:t>
            </a:r>
            <a:endParaRPr b="1" sz="1100">
              <a:solidFill>
                <a:schemeClr val="dk1"/>
              </a:solidFill>
              <a:latin typeface="Encode Sans"/>
              <a:ea typeface="Encode Sans"/>
              <a:cs typeface="Encode Sans"/>
              <a:sym typeface="Encode Sans"/>
            </a:endParaRPr>
          </a:p>
        </p:txBody>
      </p:sp>
      <p:pic>
        <p:nvPicPr>
          <p:cNvPr id="1086" name="Google Shape;1086;p55" title="Gráfico">
            <a:hlinkClick r:id="rId4"/>
          </p:cNvPr>
          <p:cNvPicPr preferRelativeResize="0"/>
          <p:nvPr/>
        </p:nvPicPr>
        <p:blipFill>
          <a:blip r:embed="rId5">
            <a:alphaModFix/>
          </a:blip>
          <a:stretch>
            <a:fillRect/>
          </a:stretch>
        </p:blipFill>
        <p:spPr>
          <a:xfrm>
            <a:off x="4679275" y="1284575"/>
            <a:ext cx="3410499" cy="2108825"/>
          </a:xfrm>
          <a:prstGeom prst="rect">
            <a:avLst/>
          </a:prstGeom>
          <a:noFill/>
          <a:ln>
            <a:noFill/>
          </a:ln>
        </p:spPr>
      </p:pic>
      <p:sp>
        <p:nvSpPr>
          <p:cNvPr id="1087" name="Google Shape;1087;p55"/>
          <p:cNvSpPr txBox="1"/>
          <p:nvPr/>
        </p:nvSpPr>
        <p:spPr>
          <a:xfrm>
            <a:off x="4623201" y="3374513"/>
            <a:ext cx="1750200" cy="39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200">
                <a:solidFill>
                  <a:schemeClr val="accent1"/>
                </a:solidFill>
                <a:latin typeface="Paytone One"/>
                <a:ea typeface="Paytone One"/>
                <a:cs typeface="Paytone One"/>
                <a:sym typeface="Paytone One"/>
              </a:rPr>
              <a:t>VENUS</a:t>
            </a:r>
            <a:endParaRPr b="1" sz="2200">
              <a:solidFill>
                <a:schemeClr val="accent1"/>
              </a:solidFill>
              <a:latin typeface="Paytone One"/>
              <a:ea typeface="Paytone One"/>
              <a:cs typeface="Paytone One"/>
              <a:sym typeface="Paytone One"/>
            </a:endParaRPr>
          </a:p>
        </p:txBody>
      </p:sp>
      <p:sp>
        <p:nvSpPr>
          <p:cNvPr id="1088" name="Google Shape;1088;p55"/>
          <p:cNvSpPr txBox="1"/>
          <p:nvPr/>
        </p:nvSpPr>
        <p:spPr>
          <a:xfrm>
            <a:off x="4623201" y="3725337"/>
            <a:ext cx="1750200" cy="499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Encode Sans"/>
                <a:ea typeface="Encode Sans"/>
                <a:cs typeface="Encode Sans"/>
                <a:sym typeface="Encode Sans"/>
              </a:rPr>
              <a:t>Venus is the second planet to the Sun</a:t>
            </a:r>
            <a:endParaRPr>
              <a:solidFill>
                <a:schemeClr val="dk1"/>
              </a:solidFill>
              <a:latin typeface="Encode Sans"/>
              <a:ea typeface="Encode Sans"/>
              <a:cs typeface="Encode Sans"/>
              <a:sym typeface="Encode Sans"/>
            </a:endParaRPr>
          </a:p>
        </p:txBody>
      </p:sp>
      <p:sp>
        <p:nvSpPr>
          <p:cNvPr id="1089" name="Google Shape;1089;p55"/>
          <p:cNvSpPr txBox="1"/>
          <p:nvPr/>
        </p:nvSpPr>
        <p:spPr>
          <a:xfrm>
            <a:off x="6613751" y="3374513"/>
            <a:ext cx="1750200" cy="394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200">
                <a:solidFill>
                  <a:schemeClr val="accent1"/>
                </a:solidFill>
                <a:latin typeface="Paytone One"/>
                <a:ea typeface="Paytone One"/>
                <a:cs typeface="Paytone One"/>
                <a:sym typeface="Paytone One"/>
              </a:rPr>
              <a:t>CERES</a:t>
            </a:r>
            <a:endParaRPr b="1" sz="2200">
              <a:solidFill>
                <a:schemeClr val="accent1"/>
              </a:solidFill>
              <a:latin typeface="Paytone One"/>
              <a:ea typeface="Paytone One"/>
              <a:cs typeface="Paytone One"/>
              <a:sym typeface="Paytone One"/>
            </a:endParaRPr>
          </a:p>
        </p:txBody>
      </p:sp>
      <p:sp>
        <p:nvSpPr>
          <p:cNvPr id="1090" name="Google Shape;1090;p55"/>
          <p:cNvSpPr txBox="1"/>
          <p:nvPr/>
        </p:nvSpPr>
        <p:spPr>
          <a:xfrm>
            <a:off x="6613754" y="3725337"/>
            <a:ext cx="1750200" cy="499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Encode Sans"/>
                <a:ea typeface="Encode Sans"/>
                <a:cs typeface="Encode Sans"/>
                <a:sym typeface="Encode Sans"/>
              </a:rPr>
              <a:t>Ceres is located in an asteroid belt</a:t>
            </a:r>
            <a:endParaRPr>
              <a:solidFill>
                <a:schemeClr val="dk1"/>
              </a:solidFill>
              <a:latin typeface="Encode Sans"/>
              <a:ea typeface="Encode Sans"/>
              <a:cs typeface="Encode Sans"/>
              <a:sym typeface="Encode Sans"/>
            </a:endParaRPr>
          </a:p>
        </p:txBody>
      </p:sp>
      <p:sp>
        <p:nvSpPr>
          <p:cNvPr id="1091" name="Google Shape;1091;p55"/>
          <p:cNvSpPr/>
          <p:nvPr/>
        </p:nvSpPr>
        <p:spPr>
          <a:xfrm>
            <a:off x="4405088" y="3529438"/>
            <a:ext cx="195900" cy="195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5"/>
          <p:cNvSpPr/>
          <p:nvPr/>
        </p:nvSpPr>
        <p:spPr>
          <a:xfrm>
            <a:off x="6395588" y="3529438"/>
            <a:ext cx="195900" cy="195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5"/>
          <p:cNvSpPr/>
          <p:nvPr/>
        </p:nvSpPr>
        <p:spPr>
          <a:xfrm>
            <a:off x="4071600" y="292627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 name="Google Shape;1094;p55"/>
          <p:cNvGrpSpPr/>
          <p:nvPr/>
        </p:nvGrpSpPr>
        <p:grpSpPr>
          <a:xfrm flipH="1">
            <a:off x="7598100" y="1239363"/>
            <a:ext cx="491675" cy="449950"/>
            <a:chOff x="8101575" y="840725"/>
            <a:chExt cx="491675" cy="449950"/>
          </a:xfrm>
        </p:grpSpPr>
        <p:sp>
          <p:nvSpPr>
            <p:cNvPr id="1095" name="Google Shape;1095;p55"/>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5"/>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0" name="Shape 1100"/>
        <p:cNvGrpSpPr/>
        <p:nvPr/>
      </p:nvGrpSpPr>
      <p:grpSpPr>
        <a:xfrm>
          <a:off x="0" y="0"/>
          <a:ext cx="0" cy="0"/>
          <a:chOff x="0" y="0"/>
          <a:chExt cx="0" cy="0"/>
        </a:xfrm>
      </p:grpSpPr>
      <p:pic>
        <p:nvPicPr>
          <p:cNvPr id="1101" name="Google Shape;1101;p56" title="Gráfico">
            <a:hlinkClick r:id="rId3"/>
          </p:cNvPr>
          <p:cNvPicPr preferRelativeResize="0"/>
          <p:nvPr/>
        </p:nvPicPr>
        <p:blipFill>
          <a:blip r:embed="rId4">
            <a:alphaModFix/>
          </a:blip>
          <a:stretch>
            <a:fillRect/>
          </a:stretch>
        </p:blipFill>
        <p:spPr>
          <a:xfrm>
            <a:off x="1154000" y="1328700"/>
            <a:ext cx="3111026" cy="2629151"/>
          </a:xfrm>
          <a:prstGeom prst="rect">
            <a:avLst/>
          </a:prstGeom>
          <a:noFill/>
          <a:ln>
            <a:noFill/>
          </a:ln>
        </p:spPr>
      </p:pic>
      <p:sp>
        <p:nvSpPr>
          <p:cNvPr id="1102" name="Google Shape;1102;p56"/>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ANALYSIS OF THE RESULTS</a:t>
            </a:r>
            <a:endParaRPr/>
          </a:p>
        </p:txBody>
      </p:sp>
      <p:sp>
        <p:nvSpPr>
          <p:cNvPr id="1103" name="Google Shape;1103;p56"/>
          <p:cNvSpPr txBox="1"/>
          <p:nvPr/>
        </p:nvSpPr>
        <p:spPr>
          <a:xfrm>
            <a:off x="813563" y="3884075"/>
            <a:ext cx="3834000" cy="53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Encode Sans"/>
                <a:ea typeface="Encode Sans"/>
                <a:cs typeface="Encode Sans"/>
                <a:sym typeface="Encode Sans"/>
              </a:rPr>
              <a:t>Follow the link in the graph to modify its data and then paste the new one here. </a:t>
            </a:r>
            <a:r>
              <a:rPr b="1" lang="en" sz="1100">
                <a:solidFill>
                  <a:schemeClr val="dk1"/>
                </a:solidFill>
                <a:uFill>
                  <a:noFill/>
                </a:uFill>
                <a:latin typeface="Encode Sans"/>
                <a:ea typeface="Encode Sans"/>
                <a:cs typeface="Encode Sans"/>
                <a:sym typeface="Encode Sans"/>
                <a:hlinkClick r:id="rId5">
                  <a:extLst>
                    <a:ext uri="{A12FA001-AC4F-418D-AE19-62706E023703}">
                      <ahyp:hlinkClr val="tx"/>
                    </a:ext>
                  </a:extLst>
                </a:hlinkClick>
              </a:rPr>
              <a:t>For more info, click here</a:t>
            </a:r>
            <a:endParaRPr b="1" sz="1100">
              <a:solidFill>
                <a:schemeClr val="dk1"/>
              </a:solidFill>
              <a:latin typeface="Encode Sans"/>
              <a:ea typeface="Encode Sans"/>
              <a:cs typeface="Encode Sans"/>
              <a:sym typeface="Encode Sans"/>
            </a:endParaRPr>
          </a:p>
        </p:txBody>
      </p:sp>
      <p:sp>
        <p:nvSpPr>
          <p:cNvPr id="1104" name="Google Shape;1104;p56"/>
          <p:cNvSpPr txBox="1"/>
          <p:nvPr/>
        </p:nvSpPr>
        <p:spPr>
          <a:xfrm>
            <a:off x="5214806" y="1749151"/>
            <a:ext cx="2375100" cy="591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Encode Sans"/>
                <a:ea typeface="Encode Sans"/>
                <a:cs typeface="Encode Sans"/>
                <a:sym typeface="Encode Sans"/>
              </a:rPr>
              <a:t>Despite being red, Mars is actually a cold place</a:t>
            </a:r>
            <a:endParaRPr>
              <a:solidFill>
                <a:schemeClr val="dk1"/>
              </a:solidFill>
              <a:latin typeface="Encode Sans"/>
              <a:ea typeface="Encode Sans"/>
              <a:cs typeface="Encode Sans"/>
              <a:sym typeface="Encode Sans"/>
            </a:endParaRPr>
          </a:p>
        </p:txBody>
      </p:sp>
      <p:sp>
        <p:nvSpPr>
          <p:cNvPr id="1105" name="Google Shape;1105;p56"/>
          <p:cNvSpPr txBox="1"/>
          <p:nvPr/>
        </p:nvSpPr>
        <p:spPr>
          <a:xfrm>
            <a:off x="5217567" y="2801375"/>
            <a:ext cx="2375100" cy="534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Encode Sans"/>
                <a:ea typeface="Encode Sans"/>
                <a:cs typeface="Encode Sans"/>
                <a:sym typeface="Encode Sans"/>
              </a:rPr>
              <a:t>Jupiter is the biggest planet in the Solar System</a:t>
            </a:r>
            <a:endParaRPr>
              <a:solidFill>
                <a:schemeClr val="dk1"/>
              </a:solidFill>
              <a:latin typeface="Encode Sans"/>
              <a:ea typeface="Encode Sans"/>
              <a:cs typeface="Encode Sans"/>
              <a:sym typeface="Encode Sans"/>
            </a:endParaRPr>
          </a:p>
        </p:txBody>
      </p:sp>
      <p:sp>
        <p:nvSpPr>
          <p:cNvPr id="1106" name="Google Shape;1106;p56"/>
          <p:cNvSpPr txBox="1"/>
          <p:nvPr/>
        </p:nvSpPr>
        <p:spPr>
          <a:xfrm>
            <a:off x="5217567" y="1370325"/>
            <a:ext cx="2375100" cy="386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200">
                <a:solidFill>
                  <a:schemeClr val="accent3"/>
                </a:solidFill>
                <a:latin typeface="Paytone One"/>
                <a:ea typeface="Paytone One"/>
                <a:cs typeface="Paytone One"/>
                <a:sym typeface="Paytone One"/>
              </a:rPr>
              <a:t>MARS</a:t>
            </a:r>
            <a:endParaRPr b="1" sz="2200">
              <a:solidFill>
                <a:schemeClr val="accent3"/>
              </a:solidFill>
              <a:latin typeface="Paytone One"/>
              <a:ea typeface="Paytone One"/>
              <a:cs typeface="Paytone One"/>
              <a:sym typeface="Paytone One"/>
            </a:endParaRPr>
          </a:p>
        </p:txBody>
      </p:sp>
      <p:sp>
        <p:nvSpPr>
          <p:cNvPr id="1107" name="Google Shape;1107;p56"/>
          <p:cNvSpPr txBox="1"/>
          <p:nvPr/>
        </p:nvSpPr>
        <p:spPr>
          <a:xfrm>
            <a:off x="5214806" y="2416950"/>
            <a:ext cx="2375100" cy="386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200">
                <a:solidFill>
                  <a:schemeClr val="accent1"/>
                </a:solidFill>
                <a:latin typeface="Paytone One"/>
                <a:ea typeface="Paytone One"/>
                <a:cs typeface="Paytone One"/>
                <a:sym typeface="Paytone One"/>
              </a:rPr>
              <a:t>JUPITER</a:t>
            </a:r>
            <a:endParaRPr b="1" sz="2200">
              <a:solidFill>
                <a:schemeClr val="accent1"/>
              </a:solidFill>
              <a:latin typeface="Paytone One"/>
              <a:ea typeface="Paytone One"/>
              <a:cs typeface="Paytone One"/>
              <a:sym typeface="Paytone One"/>
            </a:endParaRPr>
          </a:p>
        </p:txBody>
      </p:sp>
      <p:sp>
        <p:nvSpPr>
          <p:cNvPr id="1108" name="Google Shape;1108;p56"/>
          <p:cNvSpPr/>
          <p:nvPr/>
        </p:nvSpPr>
        <p:spPr>
          <a:xfrm>
            <a:off x="984938" y="12931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6"/>
          <p:cNvSpPr/>
          <p:nvPr/>
        </p:nvSpPr>
        <p:spPr>
          <a:xfrm>
            <a:off x="4990050" y="2087650"/>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 name="Google Shape;1110;p56"/>
          <p:cNvGrpSpPr/>
          <p:nvPr/>
        </p:nvGrpSpPr>
        <p:grpSpPr>
          <a:xfrm flipH="1">
            <a:off x="3916900" y="3334438"/>
            <a:ext cx="491675" cy="449950"/>
            <a:chOff x="8101575" y="840725"/>
            <a:chExt cx="491675" cy="449950"/>
          </a:xfrm>
        </p:grpSpPr>
        <p:sp>
          <p:nvSpPr>
            <p:cNvPr id="1111" name="Google Shape;1111;p56"/>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6"/>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 name="Google Shape;1113;p56"/>
          <p:cNvSpPr/>
          <p:nvPr/>
        </p:nvSpPr>
        <p:spPr>
          <a:xfrm>
            <a:off x="0" y="692075"/>
            <a:ext cx="10755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6"/>
          <p:cNvSpPr txBox="1"/>
          <p:nvPr/>
        </p:nvSpPr>
        <p:spPr>
          <a:xfrm>
            <a:off x="5216186" y="3796000"/>
            <a:ext cx="2375100" cy="534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Encode Sans"/>
                <a:ea typeface="Encode Sans"/>
                <a:cs typeface="Encode Sans"/>
                <a:sym typeface="Encode Sans"/>
              </a:rPr>
              <a:t>Venus is the second planet from the Sun</a:t>
            </a:r>
            <a:endParaRPr>
              <a:solidFill>
                <a:schemeClr val="dk1"/>
              </a:solidFill>
              <a:latin typeface="Encode Sans"/>
              <a:ea typeface="Encode Sans"/>
              <a:cs typeface="Encode Sans"/>
              <a:sym typeface="Encode Sans"/>
            </a:endParaRPr>
          </a:p>
        </p:txBody>
      </p:sp>
      <p:sp>
        <p:nvSpPr>
          <p:cNvPr id="1115" name="Google Shape;1115;p56"/>
          <p:cNvSpPr txBox="1"/>
          <p:nvPr/>
        </p:nvSpPr>
        <p:spPr>
          <a:xfrm>
            <a:off x="5213425" y="3411575"/>
            <a:ext cx="2375100" cy="386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200">
                <a:solidFill>
                  <a:schemeClr val="accent4"/>
                </a:solidFill>
                <a:latin typeface="Paytone One"/>
                <a:ea typeface="Paytone One"/>
                <a:cs typeface="Paytone One"/>
                <a:sym typeface="Paytone One"/>
              </a:rPr>
              <a:t>VENUS</a:t>
            </a:r>
            <a:endParaRPr b="1" sz="2200">
              <a:solidFill>
                <a:schemeClr val="accent4"/>
              </a:solidFill>
              <a:latin typeface="Paytone One"/>
              <a:ea typeface="Paytone One"/>
              <a:cs typeface="Paytone One"/>
              <a:sym typeface="Paytone One"/>
            </a:endParaRPr>
          </a:p>
        </p:txBody>
      </p:sp>
      <p:sp>
        <p:nvSpPr>
          <p:cNvPr id="1116" name="Google Shape;1116;p56"/>
          <p:cNvSpPr txBox="1"/>
          <p:nvPr/>
        </p:nvSpPr>
        <p:spPr>
          <a:xfrm>
            <a:off x="7678038" y="1370325"/>
            <a:ext cx="752700" cy="386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Paytone One"/>
                <a:ea typeface="Paytone One"/>
                <a:cs typeface="Paytone One"/>
                <a:sym typeface="Paytone One"/>
              </a:rPr>
              <a:t>37%</a:t>
            </a:r>
            <a:endParaRPr b="1" sz="2200">
              <a:solidFill>
                <a:schemeClr val="accent3"/>
              </a:solidFill>
              <a:latin typeface="Paytone One"/>
              <a:ea typeface="Paytone One"/>
              <a:cs typeface="Paytone One"/>
              <a:sym typeface="Paytone One"/>
            </a:endParaRPr>
          </a:p>
        </p:txBody>
      </p:sp>
      <p:sp>
        <p:nvSpPr>
          <p:cNvPr id="1117" name="Google Shape;1117;p56"/>
          <p:cNvSpPr txBox="1"/>
          <p:nvPr/>
        </p:nvSpPr>
        <p:spPr>
          <a:xfrm>
            <a:off x="7677163" y="2416950"/>
            <a:ext cx="752700" cy="386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28%</a:t>
            </a:r>
            <a:endParaRPr b="1" sz="2200">
              <a:solidFill>
                <a:schemeClr val="accent1"/>
              </a:solidFill>
              <a:latin typeface="Paytone One"/>
              <a:ea typeface="Paytone One"/>
              <a:cs typeface="Paytone One"/>
              <a:sym typeface="Paytone One"/>
            </a:endParaRPr>
          </a:p>
        </p:txBody>
      </p:sp>
      <p:sp>
        <p:nvSpPr>
          <p:cNvPr id="1118" name="Google Shape;1118;p56"/>
          <p:cNvSpPr txBox="1"/>
          <p:nvPr/>
        </p:nvSpPr>
        <p:spPr>
          <a:xfrm>
            <a:off x="7676726" y="3411575"/>
            <a:ext cx="752700" cy="386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200">
                <a:solidFill>
                  <a:schemeClr val="accent4"/>
                </a:solidFill>
                <a:latin typeface="Paytone One"/>
                <a:ea typeface="Paytone One"/>
                <a:cs typeface="Paytone One"/>
                <a:sym typeface="Paytone One"/>
              </a:rPr>
              <a:t>35%</a:t>
            </a:r>
            <a:endParaRPr b="1" sz="2200">
              <a:solidFill>
                <a:schemeClr val="accent4"/>
              </a:solidFill>
              <a:latin typeface="Paytone One"/>
              <a:ea typeface="Paytone One"/>
              <a:cs typeface="Paytone One"/>
              <a:sym typeface="Paytone One"/>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2" name="Shape 1122"/>
        <p:cNvGrpSpPr/>
        <p:nvPr/>
      </p:nvGrpSpPr>
      <p:grpSpPr>
        <a:xfrm>
          <a:off x="0" y="0"/>
          <a:ext cx="0" cy="0"/>
          <a:chOff x="0" y="0"/>
          <a:chExt cx="0" cy="0"/>
        </a:xfrm>
      </p:grpSpPr>
      <p:sp>
        <p:nvSpPr>
          <p:cNvPr id="1123" name="Google Shape;1123;p57"/>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1124" name="Google Shape;1124;p57"/>
          <p:cNvGrpSpPr/>
          <p:nvPr/>
        </p:nvGrpSpPr>
        <p:grpSpPr>
          <a:xfrm>
            <a:off x="713216" y="1523145"/>
            <a:ext cx="4221969" cy="2511348"/>
            <a:chOff x="238125" y="732525"/>
            <a:chExt cx="7130500" cy="4241425"/>
          </a:xfrm>
        </p:grpSpPr>
        <p:sp>
          <p:nvSpPr>
            <p:cNvPr id="1125" name="Google Shape;1125;p57"/>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7"/>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7"/>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7"/>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7"/>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7"/>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7"/>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7"/>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7"/>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7"/>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7"/>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7"/>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7"/>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7"/>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7"/>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7"/>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7"/>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7"/>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7"/>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7"/>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7"/>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7"/>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7"/>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7"/>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7"/>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7"/>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7"/>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7"/>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7"/>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7"/>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7"/>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7"/>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7"/>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7"/>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7"/>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7"/>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7"/>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7"/>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7"/>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7"/>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7"/>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7"/>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7"/>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7"/>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7"/>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7"/>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7"/>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7"/>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7"/>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7"/>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7"/>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7"/>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7"/>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7"/>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7"/>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7"/>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7"/>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7"/>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7"/>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7"/>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7"/>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7"/>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7"/>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7"/>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7"/>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7"/>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7"/>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7"/>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7"/>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7"/>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7"/>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7"/>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7"/>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7"/>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7"/>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7"/>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7"/>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7"/>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7"/>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7"/>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7"/>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7"/>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7"/>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7"/>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7"/>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7"/>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7"/>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7"/>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7"/>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7"/>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7"/>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7"/>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7"/>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7"/>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7"/>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7"/>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7"/>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7"/>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7"/>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7"/>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7"/>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7"/>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7"/>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7"/>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7"/>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7"/>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7"/>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7"/>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7"/>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7"/>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7"/>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7"/>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7"/>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7"/>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 name="Google Shape;1239;p57"/>
          <p:cNvSpPr txBox="1"/>
          <p:nvPr/>
        </p:nvSpPr>
        <p:spPr>
          <a:xfrm>
            <a:off x="5222087" y="3229926"/>
            <a:ext cx="2349600" cy="699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Encode Sans"/>
                <a:ea typeface="Encode Sans"/>
                <a:cs typeface="Encode Sans"/>
                <a:sym typeface="Encode Sans"/>
              </a:rPr>
              <a:t>Despite being red, Mars is actually a cold place. It’s full of iron oxide dust</a:t>
            </a:r>
            <a:endParaRPr>
              <a:solidFill>
                <a:schemeClr val="dk1"/>
              </a:solidFill>
              <a:latin typeface="Encode Sans"/>
              <a:ea typeface="Encode Sans"/>
              <a:cs typeface="Encode Sans"/>
              <a:sym typeface="Encode Sans"/>
            </a:endParaRPr>
          </a:p>
        </p:txBody>
      </p:sp>
      <p:sp>
        <p:nvSpPr>
          <p:cNvPr id="1240" name="Google Shape;1240;p57"/>
          <p:cNvSpPr txBox="1"/>
          <p:nvPr/>
        </p:nvSpPr>
        <p:spPr>
          <a:xfrm>
            <a:off x="5597525" y="2827225"/>
            <a:ext cx="1976700" cy="376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200">
                <a:solidFill>
                  <a:schemeClr val="accent1"/>
                </a:solidFill>
                <a:latin typeface="Paytone One"/>
                <a:ea typeface="Paytone One"/>
                <a:cs typeface="Paytone One"/>
                <a:sym typeface="Paytone One"/>
              </a:rPr>
              <a:t>MARS</a:t>
            </a:r>
            <a:endParaRPr b="1" sz="2200">
              <a:solidFill>
                <a:schemeClr val="accent1"/>
              </a:solidFill>
              <a:latin typeface="Paytone One"/>
              <a:ea typeface="Paytone One"/>
              <a:cs typeface="Paytone One"/>
              <a:sym typeface="Paytone One"/>
            </a:endParaRPr>
          </a:p>
        </p:txBody>
      </p:sp>
      <p:sp>
        <p:nvSpPr>
          <p:cNvPr id="1241" name="Google Shape;1241;p57"/>
          <p:cNvSpPr/>
          <p:nvPr/>
        </p:nvSpPr>
        <p:spPr>
          <a:xfrm>
            <a:off x="7167300" y="687000"/>
            <a:ext cx="19767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42" name="Google Shape;1242;p57"/>
          <p:cNvCxnSpPr>
            <a:stCxn id="1243" idx="6"/>
            <a:endCxn id="1240" idx="1"/>
          </p:cNvCxnSpPr>
          <p:nvPr/>
        </p:nvCxnSpPr>
        <p:spPr>
          <a:xfrm>
            <a:off x="1409750" y="2640100"/>
            <a:ext cx="4187700" cy="375300"/>
          </a:xfrm>
          <a:prstGeom prst="bentConnector3">
            <a:avLst>
              <a:gd fmla="val 50001" name="adj1"/>
            </a:avLst>
          </a:prstGeom>
          <a:noFill/>
          <a:ln cap="flat" cmpd="sng" w="9525">
            <a:solidFill>
              <a:schemeClr val="dk1"/>
            </a:solidFill>
            <a:prstDash val="solid"/>
            <a:round/>
            <a:headEnd len="med" w="med" type="oval"/>
            <a:tailEnd len="med" w="med" type="none"/>
          </a:ln>
        </p:spPr>
      </p:cxnSp>
      <p:sp>
        <p:nvSpPr>
          <p:cNvPr id="1243" name="Google Shape;1243;p57"/>
          <p:cNvSpPr/>
          <p:nvPr/>
        </p:nvSpPr>
        <p:spPr>
          <a:xfrm>
            <a:off x="1153850" y="2512150"/>
            <a:ext cx="255900" cy="255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 name="Google Shape;1244;p57"/>
          <p:cNvGrpSpPr/>
          <p:nvPr/>
        </p:nvGrpSpPr>
        <p:grpSpPr>
          <a:xfrm>
            <a:off x="3193175" y="3615625"/>
            <a:ext cx="819900" cy="819900"/>
            <a:chOff x="6399325" y="315200"/>
            <a:chExt cx="819900" cy="819900"/>
          </a:xfrm>
        </p:grpSpPr>
        <p:sp>
          <p:nvSpPr>
            <p:cNvPr id="1245" name="Google Shape;1245;p57"/>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7"/>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 name="Google Shape;1247;p57"/>
          <p:cNvGrpSpPr/>
          <p:nvPr/>
        </p:nvGrpSpPr>
        <p:grpSpPr>
          <a:xfrm>
            <a:off x="907250" y="3276113"/>
            <a:ext cx="456425" cy="404925"/>
            <a:chOff x="4153700" y="3096225"/>
            <a:chExt cx="456425" cy="404925"/>
          </a:xfrm>
        </p:grpSpPr>
        <p:sp>
          <p:nvSpPr>
            <p:cNvPr id="1248" name="Google Shape;1248;p57"/>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7"/>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 name="Google Shape;1250;p57"/>
          <p:cNvSpPr/>
          <p:nvPr/>
        </p:nvSpPr>
        <p:spPr>
          <a:xfrm>
            <a:off x="1146488" y="84526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7"/>
          <p:cNvSpPr/>
          <p:nvPr/>
        </p:nvSpPr>
        <p:spPr>
          <a:xfrm>
            <a:off x="4733625" y="123166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7"/>
          <p:cNvSpPr txBox="1"/>
          <p:nvPr/>
        </p:nvSpPr>
        <p:spPr>
          <a:xfrm>
            <a:off x="5220925" y="1906575"/>
            <a:ext cx="2349600" cy="699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Encode Sans"/>
                <a:ea typeface="Encode Sans"/>
                <a:cs typeface="Encode Sans"/>
                <a:sym typeface="Encode Sans"/>
              </a:rPr>
              <a:t>Venus has a beautiful name and is the second planet from the Sun</a:t>
            </a:r>
            <a:endParaRPr>
              <a:solidFill>
                <a:schemeClr val="dk1"/>
              </a:solidFill>
              <a:latin typeface="Encode Sans"/>
              <a:ea typeface="Encode Sans"/>
              <a:cs typeface="Encode Sans"/>
              <a:sym typeface="Encode Sans"/>
            </a:endParaRPr>
          </a:p>
        </p:txBody>
      </p:sp>
      <p:sp>
        <p:nvSpPr>
          <p:cNvPr id="1253" name="Google Shape;1253;p57"/>
          <p:cNvSpPr txBox="1"/>
          <p:nvPr/>
        </p:nvSpPr>
        <p:spPr>
          <a:xfrm>
            <a:off x="5596275" y="1503863"/>
            <a:ext cx="1976700" cy="376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200">
                <a:solidFill>
                  <a:schemeClr val="accent1"/>
                </a:solidFill>
                <a:latin typeface="Paytone One"/>
                <a:ea typeface="Paytone One"/>
                <a:cs typeface="Paytone One"/>
                <a:sym typeface="Paytone One"/>
              </a:rPr>
              <a:t>VENUS</a:t>
            </a:r>
            <a:endParaRPr b="1" sz="2200">
              <a:solidFill>
                <a:schemeClr val="accent1"/>
              </a:solidFill>
              <a:latin typeface="Paytone One"/>
              <a:ea typeface="Paytone One"/>
              <a:cs typeface="Paytone One"/>
              <a:sym typeface="Paytone One"/>
            </a:endParaRPr>
          </a:p>
        </p:txBody>
      </p:sp>
      <p:sp>
        <p:nvSpPr>
          <p:cNvPr id="1254" name="Google Shape;1254;p57"/>
          <p:cNvSpPr txBox="1"/>
          <p:nvPr/>
        </p:nvSpPr>
        <p:spPr>
          <a:xfrm>
            <a:off x="7612047" y="2827225"/>
            <a:ext cx="818700" cy="376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Paytone One"/>
                <a:ea typeface="Paytone One"/>
                <a:cs typeface="Paytone One"/>
                <a:sym typeface="Paytone One"/>
              </a:rPr>
              <a:t>80%</a:t>
            </a:r>
            <a:endParaRPr b="1" sz="2200">
              <a:solidFill>
                <a:schemeClr val="accent3"/>
              </a:solidFill>
              <a:latin typeface="Paytone One"/>
              <a:ea typeface="Paytone One"/>
              <a:cs typeface="Paytone One"/>
              <a:sym typeface="Paytone One"/>
            </a:endParaRPr>
          </a:p>
        </p:txBody>
      </p:sp>
      <p:sp>
        <p:nvSpPr>
          <p:cNvPr id="1255" name="Google Shape;1255;p57"/>
          <p:cNvSpPr txBox="1"/>
          <p:nvPr/>
        </p:nvSpPr>
        <p:spPr>
          <a:xfrm>
            <a:off x="7610825" y="1503875"/>
            <a:ext cx="818700" cy="376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3"/>
                </a:solidFill>
                <a:latin typeface="Paytone One"/>
                <a:ea typeface="Paytone One"/>
                <a:cs typeface="Paytone One"/>
                <a:sym typeface="Paytone One"/>
              </a:rPr>
              <a:t>20%</a:t>
            </a:r>
            <a:endParaRPr b="1" sz="2200">
              <a:solidFill>
                <a:schemeClr val="accent3"/>
              </a:solidFill>
              <a:latin typeface="Paytone One"/>
              <a:ea typeface="Paytone One"/>
              <a:cs typeface="Paytone One"/>
              <a:sym typeface="Paytone One"/>
            </a:endParaRPr>
          </a:p>
        </p:txBody>
      </p:sp>
      <p:cxnSp>
        <p:nvCxnSpPr>
          <p:cNvPr id="1256" name="Google Shape;1256;p57"/>
          <p:cNvCxnSpPr>
            <a:stCxn id="1257" idx="6"/>
            <a:endCxn id="1253" idx="1"/>
          </p:cNvCxnSpPr>
          <p:nvPr/>
        </p:nvCxnSpPr>
        <p:spPr>
          <a:xfrm flipH="1" rot="10800000">
            <a:off x="3802775" y="1692075"/>
            <a:ext cx="1793400" cy="516600"/>
          </a:xfrm>
          <a:prstGeom prst="bentConnector3">
            <a:avLst>
              <a:gd fmla="val 50003" name="adj1"/>
            </a:avLst>
          </a:prstGeom>
          <a:noFill/>
          <a:ln cap="flat" cmpd="sng" w="9525">
            <a:solidFill>
              <a:schemeClr val="dk1"/>
            </a:solidFill>
            <a:prstDash val="solid"/>
            <a:round/>
            <a:headEnd len="med" w="med" type="oval"/>
            <a:tailEnd len="med" w="med" type="none"/>
          </a:ln>
        </p:spPr>
      </p:cxnSp>
      <p:sp>
        <p:nvSpPr>
          <p:cNvPr id="1257" name="Google Shape;1257;p57"/>
          <p:cNvSpPr/>
          <p:nvPr/>
        </p:nvSpPr>
        <p:spPr>
          <a:xfrm>
            <a:off x="3546875" y="2080725"/>
            <a:ext cx="255900" cy="255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 name="Shape 1261"/>
        <p:cNvGrpSpPr/>
        <p:nvPr/>
      </p:nvGrpSpPr>
      <p:grpSpPr>
        <a:xfrm>
          <a:off x="0" y="0"/>
          <a:ext cx="0" cy="0"/>
          <a:chOff x="0" y="0"/>
          <a:chExt cx="0" cy="0"/>
        </a:xfrm>
      </p:grpSpPr>
      <p:sp>
        <p:nvSpPr>
          <p:cNvPr id="1262" name="Google Shape;1262;p58"/>
          <p:cNvSpPr txBox="1"/>
          <p:nvPr>
            <p:ph type="title"/>
          </p:nvPr>
        </p:nvSpPr>
        <p:spPr>
          <a:xfrm>
            <a:off x="713225" y="1180550"/>
            <a:ext cx="4876500" cy="18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8,098</a:t>
            </a:r>
            <a:endParaRPr/>
          </a:p>
        </p:txBody>
      </p:sp>
      <p:sp>
        <p:nvSpPr>
          <p:cNvPr id="1263" name="Google Shape;1263;p58"/>
          <p:cNvSpPr txBox="1"/>
          <p:nvPr>
            <p:ph idx="1" type="subTitle"/>
          </p:nvPr>
        </p:nvSpPr>
        <p:spPr>
          <a:xfrm>
            <a:off x="713225" y="2983963"/>
            <a:ext cx="3118500" cy="72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Big numbers catch your audience’s attention</a:t>
            </a:r>
            <a:endParaRPr/>
          </a:p>
        </p:txBody>
      </p:sp>
      <p:sp>
        <p:nvSpPr>
          <p:cNvPr id="1264" name="Google Shape;1264;p58"/>
          <p:cNvSpPr/>
          <p:nvPr/>
        </p:nvSpPr>
        <p:spPr>
          <a:xfrm>
            <a:off x="6458788" y="280486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 name="Google Shape;1265;p58"/>
          <p:cNvGrpSpPr/>
          <p:nvPr/>
        </p:nvGrpSpPr>
        <p:grpSpPr>
          <a:xfrm>
            <a:off x="4913338" y="480263"/>
            <a:ext cx="819900" cy="819900"/>
            <a:chOff x="6399325" y="315200"/>
            <a:chExt cx="819900" cy="819900"/>
          </a:xfrm>
        </p:grpSpPr>
        <p:sp>
          <p:nvSpPr>
            <p:cNvPr id="1266" name="Google Shape;1266;p58"/>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8"/>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 name="Google Shape;1268;p58"/>
          <p:cNvGrpSpPr/>
          <p:nvPr/>
        </p:nvGrpSpPr>
        <p:grpSpPr>
          <a:xfrm>
            <a:off x="4440688" y="3093950"/>
            <a:ext cx="456425" cy="404925"/>
            <a:chOff x="4153700" y="3096225"/>
            <a:chExt cx="456425" cy="404925"/>
          </a:xfrm>
        </p:grpSpPr>
        <p:sp>
          <p:nvSpPr>
            <p:cNvPr id="1269" name="Google Shape;1269;p58"/>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8"/>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 name="Google Shape;1271;p58"/>
          <p:cNvSpPr/>
          <p:nvPr/>
        </p:nvSpPr>
        <p:spPr>
          <a:xfrm>
            <a:off x="4953275" y="34894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 name="Google Shape;1272;p58"/>
          <p:cNvGrpSpPr/>
          <p:nvPr/>
        </p:nvGrpSpPr>
        <p:grpSpPr>
          <a:xfrm flipH="1">
            <a:off x="5506100" y="1180542"/>
            <a:ext cx="2849874" cy="3962969"/>
            <a:chOff x="7495825" y="1703300"/>
            <a:chExt cx="2528950" cy="3516700"/>
          </a:xfrm>
        </p:grpSpPr>
        <p:sp>
          <p:nvSpPr>
            <p:cNvPr id="1273" name="Google Shape;1273;p58"/>
            <p:cNvSpPr/>
            <p:nvPr/>
          </p:nvSpPr>
          <p:spPr>
            <a:xfrm>
              <a:off x="7678975" y="3992000"/>
              <a:ext cx="1968900" cy="1228000"/>
            </a:xfrm>
            <a:custGeom>
              <a:rect b="b" l="l" r="r" t="t"/>
              <a:pathLst>
                <a:path extrusionOk="0" h="49120" w="78756">
                  <a:moveTo>
                    <a:pt x="10517" y="0"/>
                  </a:moveTo>
                  <a:cubicBezTo>
                    <a:pt x="6231" y="12219"/>
                    <a:pt x="0" y="49119"/>
                    <a:pt x="0" y="49119"/>
                  </a:cubicBezTo>
                  <a:lnTo>
                    <a:pt x="34986" y="49119"/>
                  </a:lnTo>
                  <a:lnTo>
                    <a:pt x="41916" y="19058"/>
                  </a:lnTo>
                  <a:lnTo>
                    <a:pt x="42129" y="49119"/>
                  </a:lnTo>
                  <a:lnTo>
                    <a:pt x="78756" y="49119"/>
                  </a:lnTo>
                  <a:cubicBezTo>
                    <a:pt x="78756" y="36475"/>
                    <a:pt x="73224" y="0"/>
                    <a:pt x="732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8"/>
            <p:cNvSpPr/>
            <p:nvPr/>
          </p:nvSpPr>
          <p:spPr>
            <a:xfrm>
              <a:off x="8834775" y="4462350"/>
              <a:ext cx="70675" cy="748525"/>
            </a:xfrm>
            <a:custGeom>
              <a:rect b="b" l="l" r="r" t="t"/>
              <a:pathLst>
                <a:path extrusionOk="0" fill="none" h="29941" w="2827">
                  <a:moveTo>
                    <a:pt x="0" y="1"/>
                  </a:moveTo>
                  <a:lnTo>
                    <a:pt x="2827" y="2994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8"/>
            <p:cNvSpPr/>
            <p:nvPr/>
          </p:nvSpPr>
          <p:spPr>
            <a:xfrm>
              <a:off x="8716975" y="4267075"/>
              <a:ext cx="372375" cy="310825"/>
            </a:xfrm>
            <a:custGeom>
              <a:rect b="b" l="l" r="r" t="t"/>
              <a:pathLst>
                <a:path extrusionOk="0" fill="none" h="12433" w="14895">
                  <a:moveTo>
                    <a:pt x="14895" y="0"/>
                  </a:moveTo>
                  <a:cubicBezTo>
                    <a:pt x="10974" y="4073"/>
                    <a:pt x="5350" y="5927"/>
                    <a:pt x="1" y="7690"/>
                  </a:cubicBezTo>
                  <a:cubicBezTo>
                    <a:pt x="1" y="7690"/>
                    <a:pt x="13557" y="7569"/>
                    <a:pt x="13405" y="10000"/>
                  </a:cubicBezTo>
                  <a:cubicBezTo>
                    <a:pt x="13223" y="12432"/>
                    <a:pt x="7509" y="10000"/>
                    <a:pt x="7509" y="1000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8"/>
            <p:cNvSpPr/>
            <p:nvPr/>
          </p:nvSpPr>
          <p:spPr>
            <a:xfrm>
              <a:off x="7770925" y="4182725"/>
              <a:ext cx="251550" cy="1028150"/>
            </a:xfrm>
            <a:custGeom>
              <a:rect b="b" l="l" r="r" t="t"/>
              <a:pathLst>
                <a:path extrusionOk="0" fill="none" h="41126" w="10062">
                  <a:moveTo>
                    <a:pt x="0" y="41126"/>
                  </a:moveTo>
                  <a:cubicBezTo>
                    <a:pt x="0" y="41126"/>
                    <a:pt x="7994" y="6718"/>
                    <a:pt x="10061" y="0"/>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8"/>
            <p:cNvSpPr/>
            <p:nvPr/>
          </p:nvSpPr>
          <p:spPr>
            <a:xfrm>
              <a:off x="9798300" y="3034525"/>
              <a:ext cx="23600" cy="145925"/>
            </a:xfrm>
            <a:custGeom>
              <a:rect b="b" l="l" r="r" t="t"/>
              <a:pathLst>
                <a:path extrusionOk="0" fill="none" h="5837" w="944">
                  <a:moveTo>
                    <a:pt x="943" y="1"/>
                  </a:moveTo>
                  <a:cubicBezTo>
                    <a:pt x="943" y="1"/>
                    <a:pt x="335" y="3405"/>
                    <a:pt x="1" y="5837"/>
                  </a:cubicBezTo>
                </a:path>
              </a:pathLst>
            </a:custGeom>
            <a:noFill/>
            <a:ln cap="rnd" cmpd="sng" w="987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8"/>
            <p:cNvSpPr/>
            <p:nvPr/>
          </p:nvSpPr>
          <p:spPr>
            <a:xfrm>
              <a:off x="7495825" y="2429425"/>
              <a:ext cx="2260725" cy="1562600"/>
            </a:xfrm>
            <a:custGeom>
              <a:rect b="b" l="l" r="r" t="t"/>
              <a:pathLst>
                <a:path extrusionOk="0" h="62504" w="90429">
                  <a:moveTo>
                    <a:pt x="46651" y="0"/>
                  </a:moveTo>
                  <a:cubicBezTo>
                    <a:pt x="44257" y="0"/>
                    <a:pt x="42737" y="40"/>
                    <a:pt x="42737" y="40"/>
                  </a:cubicBezTo>
                  <a:lnTo>
                    <a:pt x="33588" y="557"/>
                  </a:lnTo>
                  <a:cubicBezTo>
                    <a:pt x="33588" y="557"/>
                    <a:pt x="19758" y="4721"/>
                    <a:pt x="9880" y="12928"/>
                  </a:cubicBezTo>
                  <a:cubicBezTo>
                    <a:pt x="1" y="21165"/>
                    <a:pt x="6536" y="41530"/>
                    <a:pt x="16658" y="50254"/>
                  </a:cubicBezTo>
                  <a:lnTo>
                    <a:pt x="22828" y="50254"/>
                  </a:lnTo>
                  <a:lnTo>
                    <a:pt x="17843" y="62503"/>
                  </a:lnTo>
                  <a:lnTo>
                    <a:pt x="80550" y="62503"/>
                  </a:lnTo>
                  <a:cubicBezTo>
                    <a:pt x="80550" y="62503"/>
                    <a:pt x="76750" y="46241"/>
                    <a:pt x="72707" y="31256"/>
                  </a:cubicBezTo>
                  <a:lnTo>
                    <a:pt x="90428" y="20709"/>
                  </a:lnTo>
                  <a:cubicBezTo>
                    <a:pt x="90428" y="20709"/>
                    <a:pt x="79820" y="6089"/>
                    <a:pt x="74379" y="3232"/>
                  </a:cubicBezTo>
                  <a:cubicBezTo>
                    <a:pt x="68885" y="359"/>
                    <a:pt x="53834" y="0"/>
                    <a:pt x="466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8"/>
            <p:cNvSpPr/>
            <p:nvPr/>
          </p:nvSpPr>
          <p:spPr>
            <a:xfrm>
              <a:off x="8249650" y="2429650"/>
              <a:ext cx="398200" cy="408100"/>
            </a:xfrm>
            <a:custGeom>
              <a:rect b="b" l="l" r="r" t="t"/>
              <a:pathLst>
                <a:path extrusionOk="0" fill="none" h="16324" w="15928">
                  <a:moveTo>
                    <a:pt x="0" y="1733"/>
                  </a:moveTo>
                  <a:cubicBezTo>
                    <a:pt x="0" y="1733"/>
                    <a:pt x="10912" y="13284"/>
                    <a:pt x="15867" y="16323"/>
                  </a:cubicBezTo>
                  <a:cubicBezTo>
                    <a:pt x="15867" y="16323"/>
                    <a:pt x="15928" y="2615"/>
                    <a:pt x="15867"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8"/>
            <p:cNvSpPr/>
            <p:nvPr/>
          </p:nvSpPr>
          <p:spPr>
            <a:xfrm>
              <a:off x="9196475" y="2688775"/>
              <a:ext cx="348050" cy="490925"/>
            </a:xfrm>
            <a:custGeom>
              <a:rect b="b" l="l" r="r" t="t"/>
              <a:pathLst>
                <a:path extrusionOk="0" fill="none" h="19637" w="13922">
                  <a:moveTo>
                    <a:pt x="548" y="1"/>
                  </a:moveTo>
                  <a:cubicBezTo>
                    <a:pt x="548" y="1"/>
                    <a:pt x="13922" y="15837"/>
                    <a:pt x="0" y="19636"/>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8"/>
            <p:cNvSpPr/>
            <p:nvPr/>
          </p:nvSpPr>
          <p:spPr>
            <a:xfrm>
              <a:off x="8622000" y="3395475"/>
              <a:ext cx="539550" cy="556275"/>
            </a:xfrm>
            <a:custGeom>
              <a:rect b="b" l="l" r="r" t="t"/>
              <a:pathLst>
                <a:path extrusionOk="0" fill="none" h="22251" w="21582">
                  <a:moveTo>
                    <a:pt x="0" y="22250"/>
                  </a:moveTo>
                  <a:cubicBezTo>
                    <a:pt x="7873" y="15533"/>
                    <a:pt x="15077" y="8055"/>
                    <a:pt x="21581" y="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8"/>
            <p:cNvSpPr/>
            <p:nvPr/>
          </p:nvSpPr>
          <p:spPr>
            <a:xfrm>
              <a:off x="7995850" y="2837725"/>
              <a:ext cx="351850" cy="405050"/>
            </a:xfrm>
            <a:custGeom>
              <a:rect b="b" l="l" r="r" t="t"/>
              <a:pathLst>
                <a:path extrusionOk="0" fill="none" h="16202" w="14074">
                  <a:moveTo>
                    <a:pt x="14073" y="16201"/>
                  </a:moveTo>
                  <a:cubicBezTo>
                    <a:pt x="14073" y="16201"/>
                    <a:pt x="4651" y="7417"/>
                    <a:pt x="0"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8"/>
            <p:cNvSpPr/>
            <p:nvPr/>
          </p:nvSpPr>
          <p:spPr>
            <a:xfrm>
              <a:off x="7941900" y="3992000"/>
              <a:ext cx="1567675" cy="25"/>
            </a:xfrm>
            <a:custGeom>
              <a:rect b="b" l="l" r="r" t="t"/>
              <a:pathLst>
                <a:path extrusionOk="0" fill="none" h="1" w="62707">
                  <a:moveTo>
                    <a:pt x="0" y="0"/>
                  </a:moveTo>
                  <a:lnTo>
                    <a:pt x="62707"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8"/>
            <p:cNvSpPr/>
            <p:nvPr/>
          </p:nvSpPr>
          <p:spPr>
            <a:xfrm>
              <a:off x="7834750" y="3241975"/>
              <a:ext cx="338175" cy="338175"/>
            </a:xfrm>
            <a:custGeom>
              <a:rect b="b" l="l" r="r" t="t"/>
              <a:pathLst>
                <a:path extrusionOk="0" fill="none" h="13527" w="13527">
                  <a:moveTo>
                    <a:pt x="0" y="13527"/>
                  </a:moveTo>
                  <a:lnTo>
                    <a:pt x="13526" y="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8"/>
            <p:cNvSpPr/>
            <p:nvPr/>
          </p:nvSpPr>
          <p:spPr>
            <a:xfrm>
              <a:off x="7905425" y="1703300"/>
              <a:ext cx="835150" cy="764875"/>
            </a:xfrm>
            <a:custGeom>
              <a:rect b="b" l="l" r="r" t="t"/>
              <a:pathLst>
                <a:path extrusionOk="0" h="30595" w="33406">
                  <a:moveTo>
                    <a:pt x="20769" y="0"/>
                  </a:moveTo>
                  <a:cubicBezTo>
                    <a:pt x="17720" y="0"/>
                    <a:pt x="14261" y="1268"/>
                    <a:pt x="11520" y="3948"/>
                  </a:cubicBezTo>
                  <a:cubicBezTo>
                    <a:pt x="7143" y="8264"/>
                    <a:pt x="8815" y="13371"/>
                    <a:pt x="8815" y="13371"/>
                  </a:cubicBezTo>
                  <a:cubicBezTo>
                    <a:pt x="8815" y="13371"/>
                    <a:pt x="7555" y="12901"/>
                    <a:pt x="6051" y="12901"/>
                  </a:cubicBezTo>
                  <a:cubicBezTo>
                    <a:pt x="4665" y="12901"/>
                    <a:pt x="3073" y="13299"/>
                    <a:pt x="2067" y="14830"/>
                  </a:cubicBezTo>
                  <a:cubicBezTo>
                    <a:pt x="0" y="17960"/>
                    <a:pt x="2888" y="19693"/>
                    <a:pt x="2888" y="19693"/>
                  </a:cubicBezTo>
                  <a:cubicBezTo>
                    <a:pt x="2888" y="19693"/>
                    <a:pt x="213" y="26198"/>
                    <a:pt x="5988" y="29420"/>
                  </a:cubicBezTo>
                  <a:cubicBezTo>
                    <a:pt x="7441" y="30236"/>
                    <a:pt x="8919" y="30594"/>
                    <a:pt x="10314" y="30594"/>
                  </a:cubicBezTo>
                  <a:cubicBezTo>
                    <a:pt x="14785" y="30594"/>
                    <a:pt x="18396" y="26916"/>
                    <a:pt x="17539" y="22884"/>
                  </a:cubicBezTo>
                  <a:lnTo>
                    <a:pt x="31277" y="15985"/>
                  </a:lnTo>
                  <a:cubicBezTo>
                    <a:pt x="31277" y="15985"/>
                    <a:pt x="32919" y="14100"/>
                    <a:pt x="33040" y="11821"/>
                  </a:cubicBezTo>
                  <a:cubicBezTo>
                    <a:pt x="33405" y="3583"/>
                    <a:pt x="27569" y="3583"/>
                    <a:pt x="27508" y="3553"/>
                  </a:cubicBezTo>
                  <a:cubicBezTo>
                    <a:pt x="26377" y="1230"/>
                    <a:pt x="23772" y="0"/>
                    <a:pt x="207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8"/>
            <p:cNvSpPr/>
            <p:nvPr/>
          </p:nvSpPr>
          <p:spPr>
            <a:xfrm>
              <a:off x="8703300" y="2609750"/>
              <a:ext cx="201400" cy="201400"/>
            </a:xfrm>
            <a:custGeom>
              <a:rect b="b" l="l" r="r" t="t"/>
              <a:pathLst>
                <a:path extrusionOk="0" h="8056" w="8056">
                  <a:moveTo>
                    <a:pt x="4043" y="1"/>
                  </a:moveTo>
                  <a:cubicBezTo>
                    <a:pt x="1824" y="1"/>
                    <a:pt x="1" y="1794"/>
                    <a:pt x="1" y="4043"/>
                  </a:cubicBezTo>
                  <a:cubicBezTo>
                    <a:pt x="1" y="6262"/>
                    <a:pt x="1824" y="8055"/>
                    <a:pt x="4043" y="8055"/>
                  </a:cubicBezTo>
                  <a:cubicBezTo>
                    <a:pt x="6262" y="8055"/>
                    <a:pt x="8056" y="6262"/>
                    <a:pt x="8056" y="4043"/>
                  </a:cubicBezTo>
                  <a:cubicBezTo>
                    <a:pt x="8056" y="1794"/>
                    <a:pt x="6262" y="1"/>
                    <a:pt x="40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8"/>
            <p:cNvSpPr/>
            <p:nvPr/>
          </p:nvSpPr>
          <p:spPr>
            <a:xfrm>
              <a:off x="8750425" y="2656100"/>
              <a:ext cx="107925" cy="108700"/>
            </a:xfrm>
            <a:custGeom>
              <a:rect b="b" l="l" r="r" t="t"/>
              <a:pathLst>
                <a:path extrusionOk="0" h="4348" w="4317">
                  <a:moveTo>
                    <a:pt x="2158" y="1"/>
                  </a:moveTo>
                  <a:cubicBezTo>
                    <a:pt x="942" y="1"/>
                    <a:pt x="0" y="973"/>
                    <a:pt x="0" y="2189"/>
                  </a:cubicBezTo>
                  <a:cubicBezTo>
                    <a:pt x="0" y="3405"/>
                    <a:pt x="942" y="4347"/>
                    <a:pt x="2158" y="4347"/>
                  </a:cubicBezTo>
                  <a:cubicBezTo>
                    <a:pt x="3374" y="4347"/>
                    <a:pt x="4316" y="3344"/>
                    <a:pt x="4316" y="2189"/>
                  </a:cubicBezTo>
                  <a:cubicBezTo>
                    <a:pt x="4316" y="1004"/>
                    <a:pt x="3374" y="1"/>
                    <a:pt x="2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8"/>
            <p:cNvSpPr/>
            <p:nvPr/>
          </p:nvSpPr>
          <p:spPr>
            <a:xfrm>
              <a:off x="8187325" y="2712325"/>
              <a:ext cx="362500" cy="371625"/>
            </a:xfrm>
            <a:custGeom>
              <a:rect b="b" l="l" r="r" t="t"/>
              <a:pathLst>
                <a:path extrusionOk="0" fill="none" h="14865" w="14500">
                  <a:moveTo>
                    <a:pt x="9029" y="14864"/>
                  </a:moveTo>
                  <a:cubicBezTo>
                    <a:pt x="9029" y="14864"/>
                    <a:pt x="1" y="6019"/>
                    <a:pt x="5928" y="3071"/>
                  </a:cubicBezTo>
                  <a:cubicBezTo>
                    <a:pt x="12068" y="1"/>
                    <a:pt x="14500" y="12129"/>
                    <a:pt x="14500" y="12129"/>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8"/>
            <p:cNvSpPr/>
            <p:nvPr/>
          </p:nvSpPr>
          <p:spPr>
            <a:xfrm>
              <a:off x="8413025" y="3083925"/>
              <a:ext cx="219625" cy="170225"/>
            </a:xfrm>
            <a:custGeom>
              <a:rect b="b" l="l" r="r" t="t"/>
              <a:pathLst>
                <a:path extrusionOk="0" fill="none" h="6809" w="8785">
                  <a:moveTo>
                    <a:pt x="1" y="0"/>
                  </a:moveTo>
                  <a:cubicBezTo>
                    <a:pt x="1" y="0"/>
                    <a:pt x="5928" y="6809"/>
                    <a:pt x="8785" y="5654"/>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8"/>
            <p:cNvSpPr/>
            <p:nvPr/>
          </p:nvSpPr>
          <p:spPr>
            <a:xfrm>
              <a:off x="8549800" y="3016300"/>
              <a:ext cx="69175" cy="261425"/>
            </a:xfrm>
            <a:custGeom>
              <a:rect b="b" l="l" r="r" t="t"/>
              <a:pathLst>
                <a:path extrusionOk="0" fill="none" h="10457" w="2767">
                  <a:moveTo>
                    <a:pt x="1" y="10456"/>
                  </a:moveTo>
                  <a:cubicBezTo>
                    <a:pt x="1" y="10456"/>
                    <a:pt x="2767" y="8511"/>
                    <a:pt x="1" y="0"/>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8"/>
            <p:cNvSpPr/>
            <p:nvPr/>
          </p:nvSpPr>
          <p:spPr>
            <a:xfrm>
              <a:off x="8167575" y="2271600"/>
              <a:ext cx="642900" cy="517500"/>
            </a:xfrm>
            <a:custGeom>
              <a:rect b="b" l="l" r="r" t="t"/>
              <a:pathLst>
                <a:path extrusionOk="0" fill="none" h="20700" w="25716">
                  <a:moveTo>
                    <a:pt x="6718" y="20700"/>
                  </a:moveTo>
                  <a:cubicBezTo>
                    <a:pt x="6718" y="20700"/>
                    <a:pt x="1" y="5928"/>
                    <a:pt x="8025" y="2949"/>
                  </a:cubicBezTo>
                  <a:cubicBezTo>
                    <a:pt x="16050" y="1"/>
                    <a:pt x="25715" y="4469"/>
                    <a:pt x="25472" y="16840"/>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8"/>
            <p:cNvSpPr/>
            <p:nvPr/>
          </p:nvSpPr>
          <p:spPr>
            <a:xfrm>
              <a:off x="8335525" y="2226775"/>
              <a:ext cx="256850" cy="484825"/>
            </a:xfrm>
            <a:custGeom>
              <a:rect b="b" l="l" r="r" t="t"/>
              <a:pathLst>
                <a:path extrusionOk="0" h="19393" w="10274">
                  <a:moveTo>
                    <a:pt x="0" y="0"/>
                  </a:moveTo>
                  <a:lnTo>
                    <a:pt x="0" y="8724"/>
                  </a:lnTo>
                  <a:cubicBezTo>
                    <a:pt x="0" y="8724"/>
                    <a:pt x="7082" y="16627"/>
                    <a:pt x="10274" y="19393"/>
                  </a:cubicBezTo>
                  <a:lnTo>
                    <a:pt x="9149" y="8146"/>
                  </a:lnTo>
                  <a:lnTo>
                    <a:pt x="8450" y="1186"/>
                  </a:lnTo>
                  <a:lnTo>
                    <a:pt x="0" y="0"/>
                  </a:ln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8"/>
            <p:cNvSpPr/>
            <p:nvPr/>
          </p:nvSpPr>
          <p:spPr>
            <a:xfrm>
              <a:off x="8413025" y="2237400"/>
              <a:ext cx="151250" cy="203425"/>
            </a:xfrm>
            <a:custGeom>
              <a:rect b="b" l="l" r="r" t="t"/>
              <a:pathLst>
                <a:path extrusionOk="0" h="8137" w="6050">
                  <a:moveTo>
                    <a:pt x="1" y="1"/>
                  </a:moveTo>
                  <a:cubicBezTo>
                    <a:pt x="1" y="1"/>
                    <a:pt x="337" y="8137"/>
                    <a:pt x="4357" y="8137"/>
                  </a:cubicBezTo>
                  <a:cubicBezTo>
                    <a:pt x="4861" y="8137"/>
                    <a:pt x="5423" y="8009"/>
                    <a:pt x="6049" y="7721"/>
                  </a:cubicBezTo>
                  <a:lnTo>
                    <a:pt x="5350" y="76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8"/>
            <p:cNvSpPr/>
            <p:nvPr/>
          </p:nvSpPr>
          <p:spPr>
            <a:xfrm>
              <a:off x="8226475" y="1902275"/>
              <a:ext cx="514850" cy="475275"/>
            </a:xfrm>
            <a:custGeom>
              <a:rect b="b" l="l" r="r" t="t"/>
              <a:pathLst>
                <a:path extrusionOk="0" h="19011" w="20594">
                  <a:moveTo>
                    <a:pt x="14946" y="0"/>
                  </a:moveTo>
                  <a:cubicBezTo>
                    <a:pt x="14943" y="0"/>
                    <a:pt x="14941" y="1"/>
                    <a:pt x="14940" y="1"/>
                  </a:cubicBezTo>
                  <a:cubicBezTo>
                    <a:pt x="13694" y="3862"/>
                    <a:pt x="6551" y="4895"/>
                    <a:pt x="6551" y="4895"/>
                  </a:cubicBezTo>
                  <a:cubicBezTo>
                    <a:pt x="9742" y="7114"/>
                    <a:pt x="7007" y="9697"/>
                    <a:pt x="7007" y="9697"/>
                  </a:cubicBezTo>
                  <a:cubicBezTo>
                    <a:pt x="7007" y="9697"/>
                    <a:pt x="4835" y="7673"/>
                    <a:pt x="3076" y="7673"/>
                  </a:cubicBezTo>
                  <a:cubicBezTo>
                    <a:pt x="2313" y="7673"/>
                    <a:pt x="1627" y="8055"/>
                    <a:pt x="1231" y="9150"/>
                  </a:cubicBezTo>
                  <a:cubicBezTo>
                    <a:pt x="1" y="12670"/>
                    <a:pt x="2517" y="15592"/>
                    <a:pt x="5310" y="15592"/>
                  </a:cubicBezTo>
                  <a:cubicBezTo>
                    <a:pt x="5967" y="15592"/>
                    <a:pt x="6638" y="15430"/>
                    <a:pt x="7280" y="15077"/>
                  </a:cubicBezTo>
                  <a:cubicBezTo>
                    <a:pt x="9445" y="17425"/>
                    <a:pt x="11788" y="19011"/>
                    <a:pt x="14330" y="19011"/>
                  </a:cubicBezTo>
                  <a:cubicBezTo>
                    <a:pt x="14751" y="19011"/>
                    <a:pt x="15177" y="18968"/>
                    <a:pt x="15609" y="18877"/>
                  </a:cubicBezTo>
                  <a:cubicBezTo>
                    <a:pt x="20593" y="17813"/>
                    <a:pt x="20077" y="11886"/>
                    <a:pt x="19134" y="5746"/>
                  </a:cubicBezTo>
                  <a:cubicBezTo>
                    <a:pt x="18387" y="904"/>
                    <a:pt x="15113" y="0"/>
                    <a:pt x="14946" y="0"/>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8"/>
            <p:cNvSpPr/>
            <p:nvPr/>
          </p:nvSpPr>
          <p:spPr>
            <a:xfrm>
              <a:off x="8583250" y="1972200"/>
              <a:ext cx="96525" cy="219625"/>
            </a:xfrm>
            <a:custGeom>
              <a:rect b="b" l="l" r="r" t="t"/>
              <a:pathLst>
                <a:path extrusionOk="0" fill="none" h="8785" w="3861">
                  <a:moveTo>
                    <a:pt x="1338" y="1"/>
                  </a:moveTo>
                  <a:cubicBezTo>
                    <a:pt x="1338" y="1"/>
                    <a:pt x="0" y="882"/>
                    <a:pt x="821" y="2159"/>
                  </a:cubicBezTo>
                  <a:cubicBezTo>
                    <a:pt x="3860" y="6840"/>
                    <a:pt x="2553" y="8785"/>
                    <a:pt x="2553" y="8785"/>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8"/>
            <p:cNvSpPr/>
            <p:nvPr/>
          </p:nvSpPr>
          <p:spPr>
            <a:xfrm>
              <a:off x="8671400" y="2032950"/>
              <a:ext cx="30400" cy="52550"/>
            </a:xfrm>
            <a:custGeom>
              <a:rect b="b" l="l" r="r" t="t"/>
              <a:pathLst>
                <a:path extrusionOk="0" h="2102" w="1216">
                  <a:moveTo>
                    <a:pt x="453" y="1"/>
                  </a:moveTo>
                  <a:cubicBezTo>
                    <a:pt x="444" y="1"/>
                    <a:pt x="435" y="1"/>
                    <a:pt x="426" y="2"/>
                  </a:cubicBezTo>
                  <a:cubicBezTo>
                    <a:pt x="152" y="93"/>
                    <a:pt x="0" y="580"/>
                    <a:pt x="122" y="1157"/>
                  </a:cubicBezTo>
                  <a:cubicBezTo>
                    <a:pt x="180" y="1714"/>
                    <a:pt x="521" y="2101"/>
                    <a:pt x="764" y="2101"/>
                  </a:cubicBezTo>
                  <a:cubicBezTo>
                    <a:pt x="773" y="2101"/>
                    <a:pt x="782" y="2101"/>
                    <a:pt x="790" y="2100"/>
                  </a:cubicBezTo>
                  <a:cubicBezTo>
                    <a:pt x="1064" y="2039"/>
                    <a:pt x="1216" y="1522"/>
                    <a:pt x="1094" y="975"/>
                  </a:cubicBezTo>
                  <a:cubicBezTo>
                    <a:pt x="1006" y="417"/>
                    <a:pt x="719" y="1"/>
                    <a:pt x="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8"/>
            <p:cNvSpPr/>
            <p:nvPr/>
          </p:nvSpPr>
          <p:spPr>
            <a:xfrm>
              <a:off x="8535375" y="2051850"/>
              <a:ext cx="30425" cy="52650"/>
            </a:xfrm>
            <a:custGeom>
              <a:rect b="b" l="l" r="r" t="t"/>
              <a:pathLst>
                <a:path extrusionOk="0" h="2106" w="1217">
                  <a:moveTo>
                    <a:pt x="475" y="1"/>
                  </a:moveTo>
                  <a:cubicBezTo>
                    <a:pt x="459" y="1"/>
                    <a:pt x="442" y="3"/>
                    <a:pt x="426" y="6"/>
                  </a:cubicBezTo>
                  <a:cubicBezTo>
                    <a:pt x="152" y="97"/>
                    <a:pt x="0" y="584"/>
                    <a:pt x="122" y="1161"/>
                  </a:cubicBezTo>
                  <a:cubicBezTo>
                    <a:pt x="210" y="1718"/>
                    <a:pt x="524" y="2105"/>
                    <a:pt x="791" y="2105"/>
                  </a:cubicBezTo>
                  <a:cubicBezTo>
                    <a:pt x="801" y="2105"/>
                    <a:pt x="811" y="2105"/>
                    <a:pt x="821" y="2103"/>
                  </a:cubicBezTo>
                  <a:cubicBezTo>
                    <a:pt x="1064" y="2043"/>
                    <a:pt x="1216" y="1526"/>
                    <a:pt x="1125" y="979"/>
                  </a:cubicBezTo>
                  <a:cubicBezTo>
                    <a:pt x="1011" y="436"/>
                    <a:pt x="735" y="1"/>
                    <a:pt x="4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8"/>
            <p:cNvSpPr/>
            <p:nvPr/>
          </p:nvSpPr>
          <p:spPr>
            <a:xfrm>
              <a:off x="8305125" y="2141650"/>
              <a:ext cx="121600" cy="114775"/>
            </a:xfrm>
            <a:custGeom>
              <a:rect b="b" l="l" r="r" t="t"/>
              <a:pathLst>
                <a:path extrusionOk="0" fill="none" h="4591" w="4864">
                  <a:moveTo>
                    <a:pt x="0" y="62"/>
                  </a:moveTo>
                  <a:cubicBezTo>
                    <a:pt x="0" y="62"/>
                    <a:pt x="4864" y="1"/>
                    <a:pt x="3040" y="459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8"/>
            <p:cNvSpPr/>
            <p:nvPr/>
          </p:nvSpPr>
          <p:spPr>
            <a:xfrm>
              <a:off x="8507250" y="2015525"/>
              <a:ext cx="48650" cy="8375"/>
            </a:xfrm>
            <a:custGeom>
              <a:rect b="b" l="l" r="r" t="t"/>
              <a:pathLst>
                <a:path extrusionOk="0" fill="none" h="335" w="1946">
                  <a:moveTo>
                    <a:pt x="1" y="335"/>
                  </a:moveTo>
                  <a:cubicBezTo>
                    <a:pt x="608" y="91"/>
                    <a:pt x="1277" y="0"/>
                    <a:pt x="1946"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8"/>
            <p:cNvSpPr/>
            <p:nvPr/>
          </p:nvSpPr>
          <p:spPr>
            <a:xfrm>
              <a:off x="8395550" y="2086175"/>
              <a:ext cx="344250" cy="292350"/>
            </a:xfrm>
            <a:custGeom>
              <a:rect b="b" l="l" r="r" t="t"/>
              <a:pathLst>
                <a:path extrusionOk="0" h="11694" w="13770">
                  <a:moveTo>
                    <a:pt x="12584" y="1"/>
                  </a:moveTo>
                  <a:cubicBezTo>
                    <a:pt x="12584" y="1"/>
                    <a:pt x="10192" y="1872"/>
                    <a:pt x="4656" y="1872"/>
                  </a:cubicBezTo>
                  <a:cubicBezTo>
                    <a:pt x="3920" y="1872"/>
                    <a:pt x="3129" y="1839"/>
                    <a:pt x="2280" y="1764"/>
                  </a:cubicBezTo>
                  <a:cubicBezTo>
                    <a:pt x="2280" y="1764"/>
                    <a:pt x="2250" y="6384"/>
                    <a:pt x="0" y="8147"/>
                  </a:cubicBezTo>
                  <a:cubicBezTo>
                    <a:pt x="0" y="8147"/>
                    <a:pt x="2730" y="11693"/>
                    <a:pt x="7085" y="11693"/>
                  </a:cubicBezTo>
                  <a:cubicBezTo>
                    <a:pt x="7701" y="11693"/>
                    <a:pt x="8350" y="11622"/>
                    <a:pt x="9028" y="11460"/>
                  </a:cubicBezTo>
                  <a:cubicBezTo>
                    <a:pt x="9484" y="11339"/>
                    <a:pt x="9940" y="11187"/>
                    <a:pt x="10396" y="11004"/>
                  </a:cubicBezTo>
                  <a:cubicBezTo>
                    <a:pt x="13770" y="9636"/>
                    <a:pt x="13192" y="3618"/>
                    <a:pt x="12797" y="1126"/>
                  </a:cubicBezTo>
                  <a:cubicBezTo>
                    <a:pt x="12675" y="427"/>
                    <a:pt x="12584" y="1"/>
                    <a:pt x="12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8"/>
            <p:cNvSpPr/>
            <p:nvPr/>
          </p:nvSpPr>
          <p:spPr>
            <a:xfrm>
              <a:off x="8316525" y="2066425"/>
              <a:ext cx="149725" cy="75250"/>
            </a:xfrm>
            <a:custGeom>
              <a:rect b="b" l="l" r="r" t="t"/>
              <a:pathLst>
                <a:path extrusionOk="0" fill="none" h="3010" w="5989">
                  <a:moveTo>
                    <a:pt x="5988" y="3010"/>
                  </a:moveTo>
                  <a:cubicBezTo>
                    <a:pt x="5988" y="2858"/>
                    <a:pt x="2614" y="1"/>
                    <a:pt x="0" y="1156"/>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8"/>
            <p:cNvSpPr/>
            <p:nvPr/>
          </p:nvSpPr>
          <p:spPr>
            <a:xfrm>
              <a:off x="8276250" y="2249575"/>
              <a:ext cx="137550" cy="66125"/>
            </a:xfrm>
            <a:custGeom>
              <a:rect b="b" l="l" r="r" t="t"/>
              <a:pathLst>
                <a:path extrusionOk="0" fill="none" h="2645" w="5502">
                  <a:moveTo>
                    <a:pt x="5502" y="1216"/>
                  </a:moveTo>
                  <a:cubicBezTo>
                    <a:pt x="5502" y="1216"/>
                    <a:pt x="1247" y="2644"/>
                    <a:pt x="0" y="0"/>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8"/>
            <p:cNvSpPr/>
            <p:nvPr/>
          </p:nvSpPr>
          <p:spPr>
            <a:xfrm>
              <a:off x="8433550" y="2114300"/>
              <a:ext cx="306250" cy="258400"/>
            </a:xfrm>
            <a:custGeom>
              <a:rect b="b" l="l" r="r" t="t"/>
              <a:pathLst>
                <a:path extrusionOk="0" h="10336" w="12250">
                  <a:moveTo>
                    <a:pt x="1915" y="1764"/>
                  </a:moveTo>
                  <a:lnTo>
                    <a:pt x="1915" y="1764"/>
                  </a:lnTo>
                  <a:cubicBezTo>
                    <a:pt x="1915" y="1764"/>
                    <a:pt x="1915" y="1764"/>
                    <a:pt x="1915" y="1764"/>
                  </a:cubicBezTo>
                  <a:lnTo>
                    <a:pt x="1915" y="1764"/>
                  </a:lnTo>
                  <a:cubicBezTo>
                    <a:pt x="1915" y="1764"/>
                    <a:pt x="1915" y="1764"/>
                    <a:pt x="1915" y="1764"/>
                  </a:cubicBezTo>
                  <a:close/>
                  <a:moveTo>
                    <a:pt x="11277" y="1"/>
                  </a:moveTo>
                  <a:lnTo>
                    <a:pt x="11277" y="1"/>
                  </a:lnTo>
                  <a:cubicBezTo>
                    <a:pt x="10172" y="524"/>
                    <a:pt x="7090" y="1771"/>
                    <a:pt x="2539" y="1771"/>
                  </a:cubicBezTo>
                  <a:cubicBezTo>
                    <a:pt x="2334" y="1771"/>
                    <a:pt x="2126" y="1769"/>
                    <a:pt x="1915" y="1764"/>
                  </a:cubicBezTo>
                  <a:lnTo>
                    <a:pt x="1915" y="1764"/>
                  </a:lnTo>
                  <a:cubicBezTo>
                    <a:pt x="1945" y="1765"/>
                    <a:pt x="1307" y="5077"/>
                    <a:pt x="0" y="7022"/>
                  </a:cubicBezTo>
                  <a:cubicBezTo>
                    <a:pt x="0" y="7022"/>
                    <a:pt x="2857" y="10214"/>
                    <a:pt x="7508" y="10335"/>
                  </a:cubicBezTo>
                  <a:cubicBezTo>
                    <a:pt x="7964" y="10214"/>
                    <a:pt x="8420" y="10062"/>
                    <a:pt x="8876" y="9879"/>
                  </a:cubicBezTo>
                  <a:cubicBezTo>
                    <a:pt x="12250" y="8511"/>
                    <a:pt x="11672" y="2493"/>
                    <a:pt x="112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8"/>
            <p:cNvSpPr/>
            <p:nvPr/>
          </p:nvSpPr>
          <p:spPr>
            <a:xfrm>
              <a:off x="7911500" y="2835725"/>
              <a:ext cx="1998325" cy="1026000"/>
            </a:xfrm>
            <a:custGeom>
              <a:rect b="b" l="l" r="r" t="t"/>
              <a:pathLst>
                <a:path extrusionOk="0" h="41040" w="79933">
                  <a:moveTo>
                    <a:pt x="67424" y="1"/>
                  </a:moveTo>
                  <a:cubicBezTo>
                    <a:pt x="65610" y="1"/>
                    <a:pt x="63898" y="421"/>
                    <a:pt x="62585" y="1296"/>
                  </a:cubicBezTo>
                  <a:lnTo>
                    <a:pt x="20791" y="19108"/>
                  </a:lnTo>
                  <a:lnTo>
                    <a:pt x="17447" y="16281"/>
                  </a:lnTo>
                  <a:lnTo>
                    <a:pt x="0" y="34002"/>
                  </a:lnTo>
                  <a:cubicBezTo>
                    <a:pt x="0" y="34002"/>
                    <a:pt x="5285" y="41040"/>
                    <a:pt x="20498" y="41040"/>
                  </a:cubicBezTo>
                  <a:cubicBezTo>
                    <a:pt x="21560" y="41040"/>
                    <a:pt x="22670" y="41005"/>
                    <a:pt x="23831" y="40932"/>
                  </a:cubicBezTo>
                  <a:cubicBezTo>
                    <a:pt x="34074" y="40294"/>
                    <a:pt x="57023" y="27953"/>
                    <a:pt x="73801" y="7193"/>
                  </a:cubicBezTo>
                  <a:lnTo>
                    <a:pt x="78269" y="11539"/>
                  </a:lnTo>
                  <a:cubicBezTo>
                    <a:pt x="79933" y="4216"/>
                    <a:pt x="73168" y="1"/>
                    <a:pt x="67424" y="1"/>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8"/>
            <p:cNvSpPr/>
            <p:nvPr/>
          </p:nvSpPr>
          <p:spPr>
            <a:xfrm>
              <a:off x="8781575" y="2947150"/>
              <a:ext cx="1243200" cy="713200"/>
            </a:xfrm>
            <a:custGeom>
              <a:rect b="b" l="l" r="r" t="t"/>
              <a:pathLst>
                <a:path extrusionOk="0" h="28528" w="49728">
                  <a:moveTo>
                    <a:pt x="38998" y="0"/>
                  </a:moveTo>
                  <a:lnTo>
                    <a:pt x="0" y="25380"/>
                  </a:lnTo>
                  <a:cubicBezTo>
                    <a:pt x="0" y="25380"/>
                    <a:pt x="14221" y="28528"/>
                    <a:pt x="26617" y="28528"/>
                  </a:cubicBezTo>
                  <a:cubicBezTo>
                    <a:pt x="34531" y="28528"/>
                    <a:pt x="41702" y="27245"/>
                    <a:pt x="43953" y="23040"/>
                  </a:cubicBezTo>
                  <a:cubicBezTo>
                    <a:pt x="49728" y="12280"/>
                    <a:pt x="38998" y="0"/>
                    <a:pt x="38998" y="0"/>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8"/>
            <p:cNvSpPr/>
            <p:nvPr/>
          </p:nvSpPr>
          <p:spPr>
            <a:xfrm>
              <a:off x="8347675" y="3313400"/>
              <a:ext cx="83600" cy="209000"/>
            </a:xfrm>
            <a:custGeom>
              <a:rect b="b" l="l" r="r" t="t"/>
              <a:pathLst>
                <a:path extrusionOk="0" fill="none" h="8360" w="3344">
                  <a:moveTo>
                    <a:pt x="3344" y="1"/>
                  </a:moveTo>
                  <a:cubicBezTo>
                    <a:pt x="3344" y="1"/>
                    <a:pt x="365" y="5442"/>
                    <a:pt x="0" y="836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8"/>
            <p:cNvSpPr/>
            <p:nvPr/>
          </p:nvSpPr>
          <p:spPr>
            <a:xfrm>
              <a:off x="9065025" y="2960050"/>
              <a:ext cx="733300" cy="670250"/>
            </a:xfrm>
            <a:custGeom>
              <a:rect b="b" l="l" r="r" t="t"/>
              <a:pathLst>
                <a:path extrusionOk="0" fill="none" h="26810" w="29332">
                  <a:moveTo>
                    <a:pt x="0" y="26810"/>
                  </a:moveTo>
                  <a:cubicBezTo>
                    <a:pt x="0" y="26810"/>
                    <a:pt x="16292" y="17782"/>
                    <a:pt x="29332"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8"/>
            <p:cNvSpPr/>
            <p:nvPr/>
          </p:nvSpPr>
          <p:spPr>
            <a:xfrm>
              <a:off x="9756525" y="3015525"/>
              <a:ext cx="111725" cy="108700"/>
            </a:xfrm>
            <a:custGeom>
              <a:rect b="b" l="l" r="r" t="t"/>
              <a:pathLst>
                <a:path extrusionOk="0" fill="none" h="4348" w="4469">
                  <a:moveTo>
                    <a:pt x="0" y="1"/>
                  </a:moveTo>
                  <a:cubicBezTo>
                    <a:pt x="0" y="1"/>
                    <a:pt x="2736" y="2037"/>
                    <a:pt x="4468" y="4347"/>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2" name="Shape 1312"/>
        <p:cNvGrpSpPr/>
        <p:nvPr/>
      </p:nvGrpSpPr>
      <p:grpSpPr>
        <a:xfrm>
          <a:off x="0" y="0"/>
          <a:ext cx="0" cy="0"/>
          <a:chOff x="0" y="0"/>
          <a:chExt cx="0" cy="0"/>
        </a:xfrm>
      </p:grpSpPr>
      <p:sp>
        <p:nvSpPr>
          <p:cNvPr id="1313" name="Google Shape;1313;p59"/>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EVOLUTION</a:t>
            </a:r>
            <a:endParaRPr/>
          </a:p>
        </p:txBody>
      </p:sp>
      <p:cxnSp>
        <p:nvCxnSpPr>
          <p:cNvPr id="1314" name="Google Shape;1314;p59"/>
          <p:cNvCxnSpPr/>
          <p:nvPr/>
        </p:nvCxnSpPr>
        <p:spPr>
          <a:xfrm>
            <a:off x="725525" y="2027650"/>
            <a:ext cx="7688400" cy="0"/>
          </a:xfrm>
          <a:prstGeom prst="straightConnector1">
            <a:avLst/>
          </a:prstGeom>
          <a:noFill/>
          <a:ln cap="flat" cmpd="sng" w="9525">
            <a:solidFill>
              <a:schemeClr val="dk1"/>
            </a:solidFill>
            <a:prstDash val="solid"/>
            <a:round/>
            <a:headEnd len="med" w="med" type="none"/>
            <a:tailEnd len="med" w="med" type="none"/>
          </a:ln>
        </p:spPr>
      </p:cxnSp>
      <p:sp>
        <p:nvSpPr>
          <p:cNvPr id="1315" name="Google Shape;1315;p59"/>
          <p:cNvSpPr/>
          <p:nvPr/>
        </p:nvSpPr>
        <p:spPr>
          <a:xfrm>
            <a:off x="1293900" y="1608550"/>
            <a:ext cx="838200" cy="838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300">
                <a:solidFill>
                  <a:schemeClr val="accent1"/>
                </a:solidFill>
                <a:latin typeface="Paytone One"/>
                <a:ea typeface="Paytone One"/>
                <a:cs typeface="Paytone One"/>
                <a:sym typeface="Paytone One"/>
              </a:rPr>
              <a:t>1</a:t>
            </a:r>
            <a:endParaRPr b="1" sz="3300">
              <a:solidFill>
                <a:schemeClr val="accent1"/>
              </a:solidFill>
              <a:latin typeface="Paytone One"/>
              <a:ea typeface="Paytone One"/>
              <a:cs typeface="Paytone One"/>
              <a:sym typeface="Paytone One"/>
            </a:endParaRPr>
          </a:p>
        </p:txBody>
      </p:sp>
      <p:sp>
        <p:nvSpPr>
          <p:cNvPr id="1316" name="Google Shape;1316;p59"/>
          <p:cNvSpPr/>
          <p:nvPr/>
        </p:nvSpPr>
        <p:spPr>
          <a:xfrm>
            <a:off x="3199900" y="1608550"/>
            <a:ext cx="838200" cy="838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300">
                <a:solidFill>
                  <a:schemeClr val="accent1"/>
                </a:solidFill>
                <a:latin typeface="Paytone One"/>
                <a:ea typeface="Paytone One"/>
                <a:cs typeface="Paytone One"/>
                <a:sym typeface="Paytone One"/>
              </a:rPr>
              <a:t>2</a:t>
            </a:r>
            <a:endParaRPr b="1" sz="3300">
              <a:solidFill>
                <a:schemeClr val="accent1"/>
              </a:solidFill>
              <a:latin typeface="Paytone One"/>
              <a:ea typeface="Paytone One"/>
              <a:cs typeface="Paytone One"/>
              <a:sym typeface="Paytone One"/>
            </a:endParaRPr>
          </a:p>
        </p:txBody>
      </p:sp>
      <p:sp>
        <p:nvSpPr>
          <p:cNvPr id="1317" name="Google Shape;1317;p59"/>
          <p:cNvSpPr/>
          <p:nvPr/>
        </p:nvSpPr>
        <p:spPr>
          <a:xfrm>
            <a:off x="7011900" y="1608550"/>
            <a:ext cx="838200" cy="838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300">
                <a:solidFill>
                  <a:schemeClr val="accent1"/>
                </a:solidFill>
                <a:latin typeface="Paytone One"/>
                <a:ea typeface="Paytone One"/>
                <a:cs typeface="Paytone One"/>
                <a:sym typeface="Paytone One"/>
              </a:rPr>
              <a:t>4</a:t>
            </a:r>
            <a:endParaRPr b="1" sz="3300">
              <a:solidFill>
                <a:schemeClr val="accent1"/>
              </a:solidFill>
              <a:latin typeface="Paytone One"/>
              <a:ea typeface="Paytone One"/>
              <a:cs typeface="Paytone One"/>
              <a:sym typeface="Paytone One"/>
            </a:endParaRPr>
          </a:p>
        </p:txBody>
      </p:sp>
      <p:sp>
        <p:nvSpPr>
          <p:cNvPr id="1318" name="Google Shape;1318;p59"/>
          <p:cNvSpPr/>
          <p:nvPr/>
        </p:nvSpPr>
        <p:spPr>
          <a:xfrm>
            <a:off x="5105900" y="1608550"/>
            <a:ext cx="838200" cy="838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300">
                <a:solidFill>
                  <a:schemeClr val="accent1"/>
                </a:solidFill>
                <a:latin typeface="Paytone One"/>
                <a:ea typeface="Paytone One"/>
                <a:cs typeface="Paytone One"/>
                <a:sym typeface="Paytone One"/>
              </a:rPr>
              <a:t>3</a:t>
            </a:r>
            <a:endParaRPr b="1" sz="3300">
              <a:solidFill>
                <a:schemeClr val="accent1"/>
              </a:solidFill>
              <a:latin typeface="Paytone One"/>
              <a:ea typeface="Paytone One"/>
              <a:cs typeface="Paytone One"/>
              <a:sym typeface="Paytone One"/>
            </a:endParaRPr>
          </a:p>
        </p:txBody>
      </p:sp>
      <p:sp>
        <p:nvSpPr>
          <p:cNvPr id="1319" name="Google Shape;1319;p59"/>
          <p:cNvSpPr txBox="1"/>
          <p:nvPr/>
        </p:nvSpPr>
        <p:spPr>
          <a:xfrm>
            <a:off x="6525751" y="3457725"/>
            <a:ext cx="18105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It’s the farthest planet from the Sun</a:t>
            </a:r>
            <a:endParaRPr>
              <a:solidFill>
                <a:schemeClr val="dk1"/>
              </a:solidFill>
              <a:latin typeface="Encode Sans"/>
              <a:ea typeface="Encode Sans"/>
              <a:cs typeface="Encode Sans"/>
              <a:sym typeface="Encode Sans"/>
            </a:endParaRPr>
          </a:p>
        </p:txBody>
      </p:sp>
      <p:sp>
        <p:nvSpPr>
          <p:cNvPr id="1320" name="Google Shape;1320;p59"/>
          <p:cNvSpPr txBox="1"/>
          <p:nvPr/>
        </p:nvSpPr>
        <p:spPr>
          <a:xfrm>
            <a:off x="6525751" y="3105161"/>
            <a:ext cx="1810500" cy="39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NEPTUNE</a:t>
            </a:r>
            <a:endParaRPr b="1" sz="2200">
              <a:solidFill>
                <a:schemeClr val="accent1"/>
              </a:solidFill>
              <a:latin typeface="Paytone One"/>
              <a:ea typeface="Paytone One"/>
              <a:cs typeface="Paytone One"/>
              <a:sym typeface="Paytone One"/>
            </a:endParaRPr>
          </a:p>
        </p:txBody>
      </p:sp>
      <p:sp>
        <p:nvSpPr>
          <p:cNvPr id="1321" name="Google Shape;1321;p59"/>
          <p:cNvSpPr txBox="1"/>
          <p:nvPr/>
        </p:nvSpPr>
        <p:spPr>
          <a:xfrm>
            <a:off x="2713751" y="3105149"/>
            <a:ext cx="1810500" cy="38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MERCURY</a:t>
            </a:r>
            <a:endParaRPr b="1" sz="2200">
              <a:solidFill>
                <a:schemeClr val="accent1"/>
              </a:solidFill>
              <a:latin typeface="Paytone One"/>
              <a:ea typeface="Paytone One"/>
              <a:cs typeface="Paytone One"/>
              <a:sym typeface="Paytone One"/>
            </a:endParaRPr>
          </a:p>
        </p:txBody>
      </p:sp>
      <p:sp>
        <p:nvSpPr>
          <p:cNvPr id="1322" name="Google Shape;1322;p59"/>
          <p:cNvSpPr txBox="1"/>
          <p:nvPr/>
        </p:nvSpPr>
        <p:spPr>
          <a:xfrm>
            <a:off x="2713753" y="3457725"/>
            <a:ext cx="18105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It’s the closest planet to the Sun</a:t>
            </a:r>
            <a:endParaRPr>
              <a:solidFill>
                <a:schemeClr val="dk1"/>
              </a:solidFill>
              <a:latin typeface="Encode Sans"/>
              <a:ea typeface="Encode Sans"/>
              <a:cs typeface="Encode Sans"/>
              <a:sym typeface="Encode Sans"/>
            </a:endParaRPr>
          </a:p>
        </p:txBody>
      </p:sp>
      <p:sp>
        <p:nvSpPr>
          <p:cNvPr id="1323" name="Google Shape;1323;p59"/>
          <p:cNvSpPr txBox="1"/>
          <p:nvPr/>
        </p:nvSpPr>
        <p:spPr>
          <a:xfrm>
            <a:off x="807738" y="3105149"/>
            <a:ext cx="1810500" cy="38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VENUS</a:t>
            </a:r>
            <a:endParaRPr b="1" sz="2200">
              <a:solidFill>
                <a:schemeClr val="accent1"/>
              </a:solidFill>
              <a:latin typeface="Paytone One"/>
              <a:ea typeface="Paytone One"/>
              <a:cs typeface="Paytone One"/>
              <a:sym typeface="Paytone One"/>
            </a:endParaRPr>
          </a:p>
        </p:txBody>
      </p:sp>
      <p:sp>
        <p:nvSpPr>
          <p:cNvPr id="1324" name="Google Shape;1324;p59"/>
          <p:cNvSpPr txBox="1"/>
          <p:nvPr/>
        </p:nvSpPr>
        <p:spPr>
          <a:xfrm>
            <a:off x="806688" y="3457725"/>
            <a:ext cx="18126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Venus is the second planet from the Sun</a:t>
            </a:r>
            <a:endParaRPr>
              <a:solidFill>
                <a:schemeClr val="dk1"/>
              </a:solidFill>
              <a:latin typeface="Encode Sans"/>
              <a:ea typeface="Encode Sans"/>
              <a:cs typeface="Encode Sans"/>
              <a:sym typeface="Encode Sans"/>
            </a:endParaRPr>
          </a:p>
        </p:txBody>
      </p:sp>
      <p:sp>
        <p:nvSpPr>
          <p:cNvPr id="1325" name="Google Shape;1325;p59"/>
          <p:cNvSpPr txBox="1"/>
          <p:nvPr/>
        </p:nvSpPr>
        <p:spPr>
          <a:xfrm>
            <a:off x="4619748" y="3105150"/>
            <a:ext cx="1810500" cy="39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accent1"/>
                </a:solidFill>
                <a:latin typeface="Paytone One"/>
                <a:ea typeface="Paytone One"/>
                <a:cs typeface="Paytone One"/>
                <a:sym typeface="Paytone One"/>
              </a:rPr>
              <a:t>JUPITER</a:t>
            </a:r>
            <a:endParaRPr b="1" sz="2200">
              <a:solidFill>
                <a:schemeClr val="accent1"/>
              </a:solidFill>
              <a:latin typeface="Paytone One"/>
              <a:ea typeface="Paytone One"/>
              <a:cs typeface="Paytone One"/>
              <a:sym typeface="Paytone One"/>
            </a:endParaRPr>
          </a:p>
        </p:txBody>
      </p:sp>
      <p:sp>
        <p:nvSpPr>
          <p:cNvPr id="1326" name="Google Shape;1326;p59"/>
          <p:cNvSpPr txBox="1"/>
          <p:nvPr/>
        </p:nvSpPr>
        <p:spPr>
          <a:xfrm>
            <a:off x="4619748" y="3457725"/>
            <a:ext cx="18105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It’s the biggest planet of them all</a:t>
            </a:r>
            <a:endParaRPr>
              <a:solidFill>
                <a:schemeClr val="dk1"/>
              </a:solidFill>
              <a:latin typeface="Encode Sans"/>
              <a:ea typeface="Encode Sans"/>
              <a:cs typeface="Encode Sans"/>
              <a:sym typeface="Encode Sans"/>
            </a:endParaRPr>
          </a:p>
        </p:txBody>
      </p:sp>
      <p:cxnSp>
        <p:nvCxnSpPr>
          <p:cNvPr id="1327" name="Google Shape;1327;p59"/>
          <p:cNvCxnSpPr>
            <a:stCxn id="1315" idx="4"/>
            <a:endCxn id="1323" idx="0"/>
          </p:cNvCxnSpPr>
          <p:nvPr/>
        </p:nvCxnSpPr>
        <p:spPr>
          <a:xfrm>
            <a:off x="1713000" y="2446750"/>
            <a:ext cx="0" cy="658500"/>
          </a:xfrm>
          <a:prstGeom prst="straightConnector1">
            <a:avLst/>
          </a:prstGeom>
          <a:noFill/>
          <a:ln cap="flat" cmpd="sng" w="9525">
            <a:solidFill>
              <a:schemeClr val="dk1"/>
            </a:solidFill>
            <a:prstDash val="solid"/>
            <a:round/>
            <a:headEnd len="med" w="med" type="none"/>
            <a:tailEnd len="med" w="med" type="none"/>
          </a:ln>
        </p:spPr>
      </p:cxnSp>
      <p:cxnSp>
        <p:nvCxnSpPr>
          <p:cNvPr id="1328" name="Google Shape;1328;p59"/>
          <p:cNvCxnSpPr>
            <a:stCxn id="1316" idx="4"/>
            <a:endCxn id="1321" idx="0"/>
          </p:cNvCxnSpPr>
          <p:nvPr/>
        </p:nvCxnSpPr>
        <p:spPr>
          <a:xfrm>
            <a:off x="3619000" y="2446750"/>
            <a:ext cx="0" cy="658500"/>
          </a:xfrm>
          <a:prstGeom prst="straightConnector1">
            <a:avLst/>
          </a:prstGeom>
          <a:noFill/>
          <a:ln cap="flat" cmpd="sng" w="9525">
            <a:solidFill>
              <a:schemeClr val="dk1"/>
            </a:solidFill>
            <a:prstDash val="solid"/>
            <a:round/>
            <a:headEnd len="med" w="med" type="none"/>
            <a:tailEnd len="med" w="med" type="none"/>
          </a:ln>
        </p:spPr>
      </p:cxnSp>
      <p:cxnSp>
        <p:nvCxnSpPr>
          <p:cNvPr id="1329" name="Google Shape;1329;p59"/>
          <p:cNvCxnSpPr>
            <a:stCxn id="1318" idx="4"/>
            <a:endCxn id="1325" idx="0"/>
          </p:cNvCxnSpPr>
          <p:nvPr/>
        </p:nvCxnSpPr>
        <p:spPr>
          <a:xfrm>
            <a:off x="5525000" y="2446750"/>
            <a:ext cx="0" cy="658500"/>
          </a:xfrm>
          <a:prstGeom prst="straightConnector1">
            <a:avLst/>
          </a:prstGeom>
          <a:noFill/>
          <a:ln cap="flat" cmpd="sng" w="9525">
            <a:solidFill>
              <a:schemeClr val="dk1"/>
            </a:solidFill>
            <a:prstDash val="solid"/>
            <a:round/>
            <a:headEnd len="med" w="med" type="none"/>
            <a:tailEnd len="med" w="med" type="none"/>
          </a:ln>
        </p:spPr>
      </p:cxnSp>
      <p:cxnSp>
        <p:nvCxnSpPr>
          <p:cNvPr id="1330" name="Google Shape;1330;p59"/>
          <p:cNvCxnSpPr>
            <a:stCxn id="1317" idx="4"/>
            <a:endCxn id="1320" idx="0"/>
          </p:cNvCxnSpPr>
          <p:nvPr/>
        </p:nvCxnSpPr>
        <p:spPr>
          <a:xfrm>
            <a:off x="7431000" y="2446750"/>
            <a:ext cx="0" cy="658500"/>
          </a:xfrm>
          <a:prstGeom prst="straightConnector1">
            <a:avLst/>
          </a:prstGeom>
          <a:noFill/>
          <a:ln cap="flat" cmpd="sng" w="9525">
            <a:solidFill>
              <a:schemeClr val="dk1"/>
            </a:solidFill>
            <a:prstDash val="solid"/>
            <a:round/>
            <a:headEnd len="med" w="med" type="none"/>
            <a:tailEnd len="med" w="med" type="none"/>
          </a:ln>
        </p:spPr>
      </p:cxnSp>
      <p:sp>
        <p:nvSpPr>
          <p:cNvPr id="1331" name="Google Shape;1331;p59"/>
          <p:cNvSpPr/>
          <p:nvPr/>
        </p:nvSpPr>
        <p:spPr>
          <a:xfrm>
            <a:off x="6820425" y="687000"/>
            <a:ext cx="23235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 name="Google Shape;1332;p59"/>
          <p:cNvGrpSpPr/>
          <p:nvPr/>
        </p:nvGrpSpPr>
        <p:grpSpPr>
          <a:xfrm>
            <a:off x="6157000" y="2405550"/>
            <a:ext cx="456425" cy="404925"/>
            <a:chOff x="4153700" y="3096225"/>
            <a:chExt cx="456425" cy="404925"/>
          </a:xfrm>
        </p:grpSpPr>
        <p:sp>
          <p:nvSpPr>
            <p:cNvPr id="1333" name="Google Shape;1333;p59"/>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9"/>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 name="Google Shape;1335;p59"/>
          <p:cNvSpPr/>
          <p:nvPr/>
        </p:nvSpPr>
        <p:spPr>
          <a:xfrm>
            <a:off x="1510775" y="6457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9" name="Shape 1339"/>
        <p:cNvGrpSpPr/>
        <p:nvPr/>
      </p:nvGrpSpPr>
      <p:grpSpPr>
        <a:xfrm>
          <a:off x="0" y="0"/>
          <a:ext cx="0" cy="0"/>
          <a:chOff x="0" y="0"/>
          <a:chExt cx="0" cy="0"/>
        </a:xfrm>
      </p:grpSpPr>
      <p:sp>
        <p:nvSpPr>
          <p:cNvPr id="1340" name="Google Shape;1340;p60"/>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INFORMATION</a:t>
            </a:r>
            <a:endParaRPr/>
          </a:p>
        </p:txBody>
      </p:sp>
      <p:sp>
        <p:nvSpPr>
          <p:cNvPr id="1341" name="Google Shape;1341;p60"/>
          <p:cNvSpPr txBox="1"/>
          <p:nvPr>
            <p:ph idx="1" type="subTitle"/>
          </p:nvPr>
        </p:nvSpPr>
        <p:spPr>
          <a:xfrm>
            <a:off x="1018022" y="1625300"/>
            <a:ext cx="21291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a:t>
            </a:r>
            <a:endParaRPr/>
          </a:p>
        </p:txBody>
      </p:sp>
      <p:sp>
        <p:nvSpPr>
          <p:cNvPr id="1342" name="Google Shape;1342;p60"/>
          <p:cNvSpPr txBox="1"/>
          <p:nvPr>
            <p:ph idx="2" type="subTitle"/>
          </p:nvPr>
        </p:nvSpPr>
        <p:spPr>
          <a:xfrm>
            <a:off x="3507497" y="1625300"/>
            <a:ext cx="21291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a:t>
            </a:r>
            <a:endParaRPr/>
          </a:p>
        </p:txBody>
      </p:sp>
      <p:sp>
        <p:nvSpPr>
          <p:cNvPr id="1343" name="Google Shape;1343;p60"/>
          <p:cNvSpPr txBox="1"/>
          <p:nvPr>
            <p:ph idx="3" type="subTitle"/>
          </p:nvPr>
        </p:nvSpPr>
        <p:spPr>
          <a:xfrm>
            <a:off x="1018022" y="2054850"/>
            <a:ext cx="2129100" cy="5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p:txBody>
      </p:sp>
      <p:sp>
        <p:nvSpPr>
          <p:cNvPr id="1344" name="Google Shape;1344;p60"/>
          <p:cNvSpPr txBox="1"/>
          <p:nvPr>
            <p:ph idx="4" type="subTitle"/>
          </p:nvPr>
        </p:nvSpPr>
        <p:spPr>
          <a:xfrm>
            <a:off x="3507497" y="2054850"/>
            <a:ext cx="2129100" cy="5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1345" name="Google Shape;1345;p60"/>
          <p:cNvSpPr txBox="1"/>
          <p:nvPr>
            <p:ph idx="5" type="subTitle"/>
          </p:nvPr>
        </p:nvSpPr>
        <p:spPr>
          <a:xfrm>
            <a:off x="5996947" y="1625300"/>
            <a:ext cx="21291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MARS</a:t>
            </a:r>
            <a:endParaRPr/>
          </a:p>
        </p:txBody>
      </p:sp>
      <p:sp>
        <p:nvSpPr>
          <p:cNvPr id="1346" name="Google Shape;1346;p60"/>
          <p:cNvSpPr txBox="1"/>
          <p:nvPr>
            <p:ph idx="6" type="subTitle"/>
          </p:nvPr>
        </p:nvSpPr>
        <p:spPr>
          <a:xfrm>
            <a:off x="5996947" y="2054850"/>
            <a:ext cx="2129100" cy="5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cold place</a:t>
            </a:r>
            <a:endParaRPr/>
          </a:p>
        </p:txBody>
      </p:sp>
      <p:sp>
        <p:nvSpPr>
          <p:cNvPr id="1347" name="Google Shape;1347;p60"/>
          <p:cNvSpPr txBox="1"/>
          <p:nvPr>
            <p:ph idx="7" type="subTitle"/>
          </p:nvPr>
        </p:nvSpPr>
        <p:spPr>
          <a:xfrm>
            <a:off x="1018000" y="3073125"/>
            <a:ext cx="21291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SATURN</a:t>
            </a:r>
            <a:endParaRPr/>
          </a:p>
        </p:txBody>
      </p:sp>
      <p:sp>
        <p:nvSpPr>
          <p:cNvPr id="1348" name="Google Shape;1348;p60"/>
          <p:cNvSpPr txBox="1"/>
          <p:nvPr>
            <p:ph idx="8" type="subTitle"/>
          </p:nvPr>
        </p:nvSpPr>
        <p:spPr>
          <a:xfrm>
            <a:off x="3507475" y="3073125"/>
            <a:ext cx="21291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a:t>
            </a:r>
            <a:endParaRPr/>
          </a:p>
        </p:txBody>
      </p:sp>
      <p:sp>
        <p:nvSpPr>
          <p:cNvPr id="1349" name="Google Shape;1349;p60"/>
          <p:cNvSpPr txBox="1"/>
          <p:nvPr>
            <p:ph idx="9" type="subTitle"/>
          </p:nvPr>
        </p:nvSpPr>
        <p:spPr>
          <a:xfrm>
            <a:off x="1018000" y="3502675"/>
            <a:ext cx="2129100" cy="5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a gas giant and has several rings</a:t>
            </a:r>
            <a:endParaRPr/>
          </a:p>
        </p:txBody>
      </p:sp>
      <p:sp>
        <p:nvSpPr>
          <p:cNvPr id="1350" name="Google Shape;1350;p60"/>
          <p:cNvSpPr txBox="1"/>
          <p:nvPr>
            <p:ph idx="13" type="subTitle"/>
          </p:nvPr>
        </p:nvSpPr>
        <p:spPr>
          <a:xfrm>
            <a:off x="3507475" y="3502675"/>
            <a:ext cx="2129100" cy="5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biggest planet in the Solar System</a:t>
            </a:r>
            <a:endParaRPr/>
          </a:p>
        </p:txBody>
      </p:sp>
      <p:sp>
        <p:nvSpPr>
          <p:cNvPr id="1351" name="Google Shape;1351;p60"/>
          <p:cNvSpPr txBox="1"/>
          <p:nvPr>
            <p:ph idx="14" type="subTitle"/>
          </p:nvPr>
        </p:nvSpPr>
        <p:spPr>
          <a:xfrm>
            <a:off x="5996925" y="3073125"/>
            <a:ext cx="21291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a:t>
            </a:r>
            <a:endParaRPr/>
          </a:p>
        </p:txBody>
      </p:sp>
      <p:sp>
        <p:nvSpPr>
          <p:cNvPr id="1352" name="Google Shape;1352;p60"/>
          <p:cNvSpPr txBox="1"/>
          <p:nvPr>
            <p:ph idx="15" type="subTitle"/>
          </p:nvPr>
        </p:nvSpPr>
        <p:spPr>
          <a:xfrm>
            <a:off x="5996925" y="3502675"/>
            <a:ext cx="2129100" cy="58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 is the farthest planet from the Sun</a:t>
            </a:r>
            <a:endParaRPr/>
          </a:p>
        </p:txBody>
      </p:sp>
      <p:sp>
        <p:nvSpPr>
          <p:cNvPr id="1353" name="Google Shape;1353;p60"/>
          <p:cNvSpPr/>
          <p:nvPr/>
        </p:nvSpPr>
        <p:spPr>
          <a:xfrm>
            <a:off x="0" y="687000"/>
            <a:ext cx="14511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 name="Google Shape;1354;p60"/>
          <p:cNvGrpSpPr/>
          <p:nvPr/>
        </p:nvGrpSpPr>
        <p:grpSpPr>
          <a:xfrm>
            <a:off x="5841850" y="3918263"/>
            <a:ext cx="456425" cy="404925"/>
            <a:chOff x="4153700" y="3096225"/>
            <a:chExt cx="456425" cy="404925"/>
          </a:xfrm>
        </p:grpSpPr>
        <p:sp>
          <p:nvSpPr>
            <p:cNvPr id="1355" name="Google Shape;1355;p60"/>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0"/>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 name="Google Shape;1357;p60"/>
          <p:cNvSpPr/>
          <p:nvPr/>
        </p:nvSpPr>
        <p:spPr>
          <a:xfrm>
            <a:off x="3247075" y="291781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1" name="Shape 1361"/>
        <p:cNvGrpSpPr/>
        <p:nvPr/>
      </p:nvGrpSpPr>
      <p:grpSpPr>
        <a:xfrm>
          <a:off x="0" y="0"/>
          <a:ext cx="0" cy="0"/>
          <a:chOff x="0" y="0"/>
          <a:chExt cx="0" cy="0"/>
        </a:xfrm>
      </p:grpSpPr>
      <p:sp>
        <p:nvSpPr>
          <p:cNvPr id="1362" name="Google Shape;1362;p61"/>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DISCUSSION</a:t>
            </a:r>
            <a:endParaRPr/>
          </a:p>
        </p:txBody>
      </p:sp>
      <p:sp>
        <p:nvSpPr>
          <p:cNvPr id="1363" name="Google Shape;1363;p61"/>
          <p:cNvSpPr txBox="1"/>
          <p:nvPr/>
        </p:nvSpPr>
        <p:spPr>
          <a:xfrm>
            <a:off x="759350" y="1655450"/>
            <a:ext cx="4144500" cy="277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Despite being red, Mars is actually a cold place. It's full of iron oxide dust, which gives the planet its reddish cast. Earth is the third planet from the Sun and the only one that harbors life in the Solar System. This is where we all live:</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Ceres is located in the main asteroid belt</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The Moon is Earth’s natural satellite</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Neptune is very far away from us</a:t>
            </a:r>
            <a:endParaRPr>
              <a:solidFill>
                <a:schemeClr val="dk1"/>
              </a:solidFill>
              <a:latin typeface="Encode Sans"/>
              <a:ea typeface="Encode Sans"/>
              <a:cs typeface="Encode Sans"/>
              <a:sym typeface="Encode Sans"/>
            </a:endParaRPr>
          </a:p>
          <a:p>
            <a:pPr indent="-317500" lvl="0" marL="457200" rtl="0" algn="l">
              <a:spcBef>
                <a:spcPts val="1000"/>
              </a:spcBef>
              <a:spcAft>
                <a:spcPts val="0"/>
              </a:spcAft>
              <a:buClr>
                <a:schemeClr val="accent3"/>
              </a:buClr>
              <a:buSzPts val="1400"/>
              <a:buFont typeface="Encode Sans"/>
              <a:buChar char="●"/>
            </a:pPr>
            <a:r>
              <a:rPr lang="en">
                <a:solidFill>
                  <a:schemeClr val="dk1"/>
                </a:solidFill>
                <a:latin typeface="Encode Sans"/>
                <a:ea typeface="Encode Sans"/>
                <a:cs typeface="Encode Sans"/>
                <a:sym typeface="Encode Sans"/>
              </a:rPr>
              <a:t>Pluto now considered a dwarf planet</a:t>
            </a:r>
            <a:endParaRPr>
              <a:solidFill>
                <a:schemeClr val="dk1"/>
              </a:solidFill>
              <a:latin typeface="Encode Sans"/>
              <a:ea typeface="Encode Sans"/>
              <a:cs typeface="Encode Sans"/>
              <a:sym typeface="Encode Sans"/>
            </a:endParaRPr>
          </a:p>
          <a:p>
            <a:pPr indent="0" lvl="0" marL="0" rtl="0" algn="l">
              <a:spcBef>
                <a:spcPts val="1000"/>
              </a:spcBef>
              <a:spcAft>
                <a:spcPts val="0"/>
              </a:spcAft>
              <a:buNone/>
            </a:pPr>
            <a:r>
              <a:t/>
            </a:r>
            <a:endParaRPr>
              <a:solidFill>
                <a:schemeClr val="dk1"/>
              </a:solidFill>
              <a:latin typeface="Encode Sans"/>
              <a:ea typeface="Encode Sans"/>
              <a:cs typeface="Encode Sans"/>
              <a:sym typeface="Encode Sans"/>
            </a:endParaRPr>
          </a:p>
          <a:p>
            <a:pPr indent="0" lvl="0" marL="0" rtl="0" algn="l">
              <a:spcBef>
                <a:spcPts val="0"/>
              </a:spcBef>
              <a:spcAft>
                <a:spcPts val="0"/>
              </a:spcAft>
              <a:buNone/>
            </a:pPr>
            <a:r>
              <a:t/>
            </a:r>
            <a:endParaRPr>
              <a:solidFill>
                <a:schemeClr val="dk1"/>
              </a:solidFill>
              <a:latin typeface="Encode Sans"/>
              <a:ea typeface="Encode Sans"/>
              <a:cs typeface="Encode Sans"/>
              <a:sym typeface="Encode Sans"/>
            </a:endParaRPr>
          </a:p>
        </p:txBody>
      </p:sp>
      <p:sp>
        <p:nvSpPr>
          <p:cNvPr id="1364" name="Google Shape;1364;p61"/>
          <p:cNvSpPr txBox="1"/>
          <p:nvPr/>
        </p:nvSpPr>
        <p:spPr>
          <a:xfrm>
            <a:off x="759350" y="1306850"/>
            <a:ext cx="4144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b="1" lang="en" sz="2200">
                <a:solidFill>
                  <a:schemeClr val="accent1"/>
                </a:solidFill>
                <a:latin typeface="Paytone One"/>
                <a:ea typeface="Paytone One"/>
                <a:cs typeface="Paytone One"/>
                <a:sym typeface="Paytone One"/>
              </a:rPr>
              <a:t>MARS</a:t>
            </a:r>
            <a:endParaRPr b="1" sz="2200">
              <a:solidFill>
                <a:schemeClr val="accent1"/>
              </a:solidFill>
              <a:latin typeface="Paytone One"/>
              <a:ea typeface="Paytone One"/>
              <a:cs typeface="Paytone One"/>
              <a:sym typeface="Paytone One"/>
            </a:endParaRPr>
          </a:p>
        </p:txBody>
      </p:sp>
      <p:sp>
        <p:nvSpPr>
          <p:cNvPr id="1365" name="Google Shape;1365;p61"/>
          <p:cNvSpPr txBox="1"/>
          <p:nvPr/>
        </p:nvSpPr>
        <p:spPr>
          <a:xfrm>
            <a:off x="5919725" y="1306850"/>
            <a:ext cx="2511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b="1" lang="en" sz="2200">
                <a:solidFill>
                  <a:schemeClr val="accent1"/>
                </a:solidFill>
                <a:latin typeface="Paytone One"/>
                <a:ea typeface="Paytone One"/>
                <a:cs typeface="Paytone One"/>
                <a:sym typeface="Paytone One"/>
              </a:rPr>
              <a:t>MERCURY</a:t>
            </a:r>
            <a:endParaRPr b="1" sz="2200">
              <a:solidFill>
                <a:schemeClr val="accent1"/>
              </a:solidFill>
              <a:latin typeface="Paytone One"/>
              <a:ea typeface="Paytone One"/>
              <a:cs typeface="Paytone One"/>
              <a:sym typeface="Paytone One"/>
            </a:endParaRPr>
          </a:p>
        </p:txBody>
      </p:sp>
      <p:sp>
        <p:nvSpPr>
          <p:cNvPr id="1366" name="Google Shape;1366;p61"/>
          <p:cNvSpPr txBox="1"/>
          <p:nvPr/>
        </p:nvSpPr>
        <p:spPr>
          <a:xfrm>
            <a:off x="5919725" y="1655450"/>
            <a:ext cx="2511000" cy="9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It’</a:t>
            </a:r>
            <a:r>
              <a:rPr lang="en">
                <a:solidFill>
                  <a:schemeClr val="dk1"/>
                </a:solidFill>
                <a:latin typeface="Encode Sans"/>
                <a:ea typeface="Encode Sans"/>
                <a:cs typeface="Encode Sans"/>
                <a:sym typeface="Encode Sans"/>
              </a:rPr>
              <a:t>s the closest planet to the Sun and the smallest one in the Solar System—it’s only a bit larger than the Moon</a:t>
            </a:r>
            <a:endParaRPr>
              <a:solidFill>
                <a:schemeClr val="dk1"/>
              </a:solidFill>
              <a:latin typeface="Encode Sans"/>
              <a:ea typeface="Encode Sans"/>
              <a:cs typeface="Encode Sans"/>
              <a:sym typeface="Encode Sans"/>
            </a:endParaRPr>
          </a:p>
          <a:p>
            <a:pPr indent="0" lvl="0" marL="0" rtl="0" algn="l">
              <a:spcBef>
                <a:spcPts val="0"/>
              </a:spcBef>
              <a:spcAft>
                <a:spcPts val="0"/>
              </a:spcAft>
              <a:buNone/>
            </a:pPr>
            <a:r>
              <a:t/>
            </a:r>
            <a:endParaRPr>
              <a:solidFill>
                <a:schemeClr val="dk1"/>
              </a:solidFill>
              <a:latin typeface="Encode Sans"/>
              <a:ea typeface="Encode Sans"/>
              <a:cs typeface="Encode Sans"/>
              <a:sym typeface="Encode Sans"/>
            </a:endParaRPr>
          </a:p>
        </p:txBody>
      </p:sp>
      <p:sp>
        <p:nvSpPr>
          <p:cNvPr id="1367" name="Google Shape;1367;p61"/>
          <p:cNvSpPr txBox="1"/>
          <p:nvPr/>
        </p:nvSpPr>
        <p:spPr>
          <a:xfrm>
            <a:off x="5919725" y="2947801"/>
            <a:ext cx="2511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accent1"/>
                </a:solidFill>
                <a:latin typeface="Paytone One"/>
                <a:ea typeface="Paytone One"/>
                <a:cs typeface="Paytone One"/>
                <a:sym typeface="Paytone One"/>
              </a:rPr>
              <a:t>VENUS</a:t>
            </a:r>
            <a:endParaRPr b="1" sz="2200">
              <a:solidFill>
                <a:schemeClr val="accent1"/>
              </a:solidFill>
              <a:latin typeface="Paytone One"/>
              <a:ea typeface="Paytone One"/>
              <a:cs typeface="Paytone One"/>
              <a:sym typeface="Paytone One"/>
            </a:endParaRPr>
          </a:p>
        </p:txBody>
      </p:sp>
      <p:sp>
        <p:nvSpPr>
          <p:cNvPr id="1368" name="Google Shape;1368;p61"/>
          <p:cNvSpPr txBox="1"/>
          <p:nvPr/>
        </p:nvSpPr>
        <p:spPr>
          <a:xfrm>
            <a:off x="5919725" y="3296397"/>
            <a:ext cx="2511000" cy="93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Encode Sans"/>
                <a:ea typeface="Encode Sans"/>
                <a:cs typeface="Encode Sans"/>
                <a:sym typeface="Encode Sans"/>
              </a:rPr>
              <a:t>It </a:t>
            </a:r>
            <a:r>
              <a:rPr lang="en">
                <a:solidFill>
                  <a:schemeClr val="dk1"/>
                </a:solidFill>
                <a:latin typeface="Encode Sans"/>
                <a:ea typeface="Encode Sans"/>
                <a:cs typeface="Encode Sans"/>
                <a:sym typeface="Encode Sans"/>
              </a:rPr>
              <a:t>has a beautiful name and is the second planet from the Sun. It’s terribly hot—even hotter than Mercury</a:t>
            </a:r>
            <a:endParaRPr>
              <a:solidFill>
                <a:schemeClr val="dk1"/>
              </a:solidFill>
              <a:latin typeface="Encode Sans"/>
              <a:ea typeface="Encode Sans"/>
              <a:cs typeface="Encode Sans"/>
              <a:sym typeface="Encode Sans"/>
            </a:endParaRPr>
          </a:p>
        </p:txBody>
      </p:sp>
      <p:sp>
        <p:nvSpPr>
          <p:cNvPr id="1369" name="Google Shape;1369;p61"/>
          <p:cNvSpPr/>
          <p:nvPr/>
        </p:nvSpPr>
        <p:spPr>
          <a:xfrm>
            <a:off x="5258225" y="1719750"/>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1"/>
          <p:cNvSpPr/>
          <p:nvPr/>
        </p:nvSpPr>
        <p:spPr>
          <a:xfrm>
            <a:off x="5258225" y="3366525"/>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1" name="Google Shape;1371;p61"/>
          <p:cNvGrpSpPr/>
          <p:nvPr/>
        </p:nvGrpSpPr>
        <p:grpSpPr>
          <a:xfrm>
            <a:off x="5367992" y="3476299"/>
            <a:ext cx="365752" cy="365749"/>
            <a:chOff x="-24353075" y="3891250"/>
            <a:chExt cx="293800" cy="292225"/>
          </a:xfrm>
        </p:grpSpPr>
        <p:sp>
          <p:nvSpPr>
            <p:cNvPr id="1372" name="Google Shape;1372;p61"/>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1"/>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61"/>
          <p:cNvGrpSpPr/>
          <p:nvPr/>
        </p:nvGrpSpPr>
        <p:grpSpPr>
          <a:xfrm>
            <a:off x="5374098" y="1829531"/>
            <a:ext cx="353564" cy="365745"/>
            <a:chOff x="-23615075" y="3148525"/>
            <a:chExt cx="295375" cy="296150"/>
          </a:xfrm>
        </p:grpSpPr>
        <p:sp>
          <p:nvSpPr>
            <p:cNvPr id="1375" name="Google Shape;1375;p61"/>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1"/>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1"/>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1"/>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 name="Google Shape;1379;p61"/>
          <p:cNvSpPr/>
          <p:nvPr/>
        </p:nvSpPr>
        <p:spPr>
          <a:xfrm>
            <a:off x="4835575" y="3758850"/>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 name="Google Shape;1380;p61"/>
          <p:cNvGrpSpPr/>
          <p:nvPr/>
        </p:nvGrpSpPr>
        <p:grpSpPr>
          <a:xfrm flipH="1">
            <a:off x="2234325" y="727213"/>
            <a:ext cx="491675" cy="449950"/>
            <a:chOff x="8101575" y="840725"/>
            <a:chExt cx="491675" cy="449950"/>
          </a:xfrm>
        </p:grpSpPr>
        <p:sp>
          <p:nvSpPr>
            <p:cNvPr id="1381" name="Google Shape;1381;p61"/>
            <p:cNvSpPr/>
            <p:nvPr/>
          </p:nvSpPr>
          <p:spPr>
            <a:xfrm>
              <a:off x="8101575" y="8407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1"/>
            <p:cNvSpPr/>
            <p:nvPr/>
          </p:nvSpPr>
          <p:spPr>
            <a:xfrm>
              <a:off x="8480750" y="1178175"/>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 name="Google Shape;1383;p61"/>
          <p:cNvSpPr/>
          <p:nvPr/>
        </p:nvSpPr>
        <p:spPr>
          <a:xfrm>
            <a:off x="7131950" y="687000"/>
            <a:ext cx="20244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7" name="Shape 1387"/>
        <p:cNvGrpSpPr/>
        <p:nvPr/>
      </p:nvGrpSpPr>
      <p:grpSpPr>
        <a:xfrm>
          <a:off x="0" y="0"/>
          <a:ext cx="0" cy="0"/>
          <a:chOff x="0" y="0"/>
          <a:chExt cx="0" cy="0"/>
        </a:xfrm>
      </p:grpSpPr>
      <p:sp>
        <p:nvSpPr>
          <p:cNvPr id="1388" name="Google Shape;1388;p62"/>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BIBLIOGRAPHICAL REFERENCES </a:t>
            </a:r>
            <a:endParaRPr/>
          </a:p>
        </p:txBody>
      </p:sp>
      <p:sp>
        <p:nvSpPr>
          <p:cNvPr id="1389" name="Google Shape;1389;p62"/>
          <p:cNvSpPr txBox="1"/>
          <p:nvPr>
            <p:ph idx="1" type="body"/>
          </p:nvPr>
        </p:nvSpPr>
        <p:spPr>
          <a:xfrm>
            <a:off x="4323725" y="1650625"/>
            <a:ext cx="4088700" cy="22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191919"/>
              </a:buClr>
              <a:buSzPts val="1100"/>
              <a:buFont typeface="Arial"/>
              <a:buNone/>
            </a:pPr>
            <a:r>
              <a:rPr lang="en"/>
              <a:t>Do you know what helps you make your point clear? Lists like this one:</a:t>
            </a:r>
            <a:br>
              <a:rPr lang="en"/>
            </a:br>
            <a:endParaRPr/>
          </a:p>
          <a:p>
            <a:pPr indent="-317500" lvl="0" marL="457200" rtl="0" algn="l">
              <a:spcBef>
                <a:spcPts val="0"/>
              </a:spcBef>
              <a:spcAft>
                <a:spcPts val="0"/>
              </a:spcAft>
              <a:buSzPts val="1400"/>
              <a:buFont typeface="Encode Sans"/>
              <a:buChar char="●"/>
            </a:pPr>
            <a:r>
              <a:rPr lang="en"/>
              <a:t>They’re simple </a:t>
            </a:r>
            <a:endParaRPr/>
          </a:p>
          <a:p>
            <a:pPr indent="-317500" lvl="0" marL="457200" rtl="0" algn="l">
              <a:spcBef>
                <a:spcPts val="0"/>
              </a:spcBef>
              <a:spcAft>
                <a:spcPts val="0"/>
              </a:spcAft>
              <a:buSzPts val="1400"/>
              <a:buFont typeface="Encode Sans"/>
              <a:buChar char="●"/>
            </a:pPr>
            <a:r>
              <a:rPr lang="en"/>
              <a:t>You can organize your ideas clearly</a:t>
            </a:r>
            <a:endParaRPr/>
          </a:p>
          <a:p>
            <a:pPr indent="-317500" lvl="0" marL="457200" rtl="0" algn="l">
              <a:spcBef>
                <a:spcPts val="0"/>
              </a:spcBef>
              <a:spcAft>
                <a:spcPts val="0"/>
              </a:spcAft>
              <a:buSzPts val="1400"/>
              <a:buFont typeface="Encode Sans"/>
              <a:buChar char="●"/>
            </a:pPr>
            <a:r>
              <a:rPr lang="en"/>
              <a:t>You’ll never forget to buy milk!</a:t>
            </a:r>
            <a:endParaRPr/>
          </a:p>
          <a:p>
            <a:pPr indent="0" lvl="0" marL="0" rtl="0" algn="l">
              <a:spcBef>
                <a:spcPts val="0"/>
              </a:spcBef>
              <a:spcAft>
                <a:spcPts val="0"/>
              </a:spcAft>
              <a:buClr>
                <a:srgbClr val="191919"/>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And the most important thing: the audience won’t miss the point of your presentation at all. Let’s use lists!</a:t>
            </a:r>
            <a:endParaRPr/>
          </a:p>
        </p:txBody>
      </p:sp>
      <p:grpSp>
        <p:nvGrpSpPr>
          <p:cNvPr id="1390" name="Google Shape;1390;p62"/>
          <p:cNvGrpSpPr/>
          <p:nvPr/>
        </p:nvGrpSpPr>
        <p:grpSpPr>
          <a:xfrm>
            <a:off x="398826" y="1682818"/>
            <a:ext cx="3219553" cy="3375348"/>
            <a:chOff x="-3251300" y="907600"/>
            <a:chExt cx="2830625" cy="2967600"/>
          </a:xfrm>
        </p:grpSpPr>
        <p:sp>
          <p:nvSpPr>
            <p:cNvPr id="1391" name="Google Shape;1391;p62"/>
            <p:cNvSpPr/>
            <p:nvPr/>
          </p:nvSpPr>
          <p:spPr>
            <a:xfrm>
              <a:off x="-1745200" y="2796925"/>
              <a:ext cx="69950" cy="604150"/>
            </a:xfrm>
            <a:custGeom>
              <a:rect b="b" l="l" r="r" t="t"/>
              <a:pathLst>
                <a:path extrusionOk="0" h="24166" w="2798">
                  <a:moveTo>
                    <a:pt x="1" y="1"/>
                  </a:moveTo>
                  <a:lnTo>
                    <a:pt x="1" y="24165"/>
                  </a:lnTo>
                  <a:lnTo>
                    <a:pt x="2797" y="24165"/>
                  </a:lnTo>
                  <a:lnTo>
                    <a:pt x="2797" y="1"/>
                  </a:lnTo>
                  <a:close/>
                </a:path>
              </a:pathLst>
            </a:custGeom>
            <a:solidFill>
              <a:srgbClr val="F0F7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2"/>
            <p:cNvSpPr/>
            <p:nvPr/>
          </p:nvSpPr>
          <p:spPr>
            <a:xfrm>
              <a:off x="-1762675" y="2849350"/>
              <a:ext cx="104900" cy="56275"/>
            </a:xfrm>
            <a:custGeom>
              <a:rect b="b" l="l" r="r" t="t"/>
              <a:pathLst>
                <a:path extrusionOk="0" h="2251" w="4196">
                  <a:moveTo>
                    <a:pt x="1" y="1"/>
                  </a:moveTo>
                  <a:lnTo>
                    <a:pt x="1" y="2250"/>
                  </a:lnTo>
                  <a:lnTo>
                    <a:pt x="4195" y="2250"/>
                  </a:lnTo>
                  <a:lnTo>
                    <a:pt x="4195" y="1"/>
                  </a:lnTo>
                  <a:close/>
                </a:path>
              </a:pathLst>
            </a:custGeom>
            <a:solidFill>
              <a:srgbClr val="359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2"/>
            <p:cNvSpPr/>
            <p:nvPr/>
          </p:nvSpPr>
          <p:spPr>
            <a:xfrm>
              <a:off x="-1762675" y="3292375"/>
              <a:ext cx="104900" cy="56250"/>
            </a:xfrm>
            <a:custGeom>
              <a:rect b="b" l="l" r="r" t="t"/>
              <a:pathLst>
                <a:path extrusionOk="0" h="2250" w="4196">
                  <a:moveTo>
                    <a:pt x="1" y="0"/>
                  </a:moveTo>
                  <a:lnTo>
                    <a:pt x="1" y="2250"/>
                  </a:lnTo>
                  <a:lnTo>
                    <a:pt x="4195" y="2250"/>
                  </a:lnTo>
                  <a:lnTo>
                    <a:pt x="4195" y="0"/>
                  </a:lnTo>
                  <a:close/>
                </a:path>
              </a:pathLst>
            </a:custGeom>
            <a:solidFill>
              <a:srgbClr val="359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2"/>
            <p:cNvSpPr/>
            <p:nvPr/>
          </p:nvSpPr>
          <p:spPr>
            <a:xfrm>
              <a:off x="-2811325" y="1745250"/>
              <a:ext cx="1959025" cy="1458250"/>
            </a:xfrm>
            <a:custGeom>
              <a:rect b="b" l="l" r="r" t="t"/>
              <a:pathLst>
                <a:path extrusionOk="0" h="58330" w="78361">
                  <a:moveTo>
                    <a:pt x="56901" y="0"/>
                  </a:moveTo>
                  <a:cubicBezTo>
                    <a:pt x="48178" y="0"/>
                    <a:pt x="29120" y="13435"/>
                    <a:pt x="29120" y="13435"/>
                  </a:cubicBezTo>
                  <a:lnTo>
                    <a:pt x="4195" y="13435"/>
                  </a:lnTo>
                  <a:lnTo>
                    <a:pt x="4195" y="13374"/>
                  </a:lnTo>
                  <a:cubicBezTo>
                    <a:pt x="4195" y="13374"/>
                    <a:pt x="730" y="19666"/>
                    <a:pt x="365" y="23952"/>
                  </a:cubicBezTo>
                  <a:cubicBezTo>
                    <a:pt x="1" y="28238"/>
                    <a:pt x="1915" y="32341"/>
                    <a:pt x="4195" y="33435"/>
                  </a:cubicBezTo>
                  <a:cubicBezTo>
                    <a:pt x="6475" y="34529"/>
                    <a:pt x="28816" y="35016"/>
                    <a:pt x="28816" y="35016"/>
                  </a:cubicBezTo>
                  <a:lnTo>
                    <a:pt x="40640" y="58329"/>
                  </a:lnTo>
                  <a:lnTo>
                    <a:pt x="53588" y="53284"/>
                  </a:lnTo>
                  <a:lnTo>
                    <a:pt x="45412" y="27569"/>
                  </a:lnTo>
                  <a:lnTo>
                    <a:pt x="54257" y="20031"/>
                  </a:lnTo>
                  <a:lnTo>
                    <a:pt x="67266" y="34347"/>
                  </a:lnTo>
                  <a:lnTo>
                    <a:pt x="78361" y="25958"/>
                  </a:lnTo>
                  <a:cubicBezTo>
                    <a:pt x="78361" y="25958"/>
                    <a:pt x="64409" y="0"/>
                    <a:pt x="569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2"/>
            <p:cNvSpPr/>
            <p:nvPr/>
          </p:nvSpPr>
          <p:spPr>
            <a:xfrm>
              <a:off x="-2305225" y="2182175"/>
              <a:ext cx="631475" cy="250800"/>
            </a:xfrm>
            <a:custGeom>
              <a:rect b="b" l="l" r="r" t="t"/>
              <a:pathLst>
                <a:path extrusionOk="0" fill="none" h="10032" w="25259">
                  <a:moveTo>
                    <a:pt x="25259" y="10031"/>
                  </a:moveTo>
                  <a:cubicBezTo>
                    <a:pt x="23739" y="5472"/>
                    <a:pt x="20943" y="5016"/>
                    <a:pt x="4043" y="3222"/>
                  </a:cubicBezTo>
                  <a:cubicBezTo>
                    <a:pt x="851" y="2888"/>
                    <a:pt x="517" y="1186"/>
                    <a:pt x="0"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2"/>
            <p:cNvSpPr/>
            <p:nvPr/>
          </p:nvSpPr>
          <p:spPr>
            <a:xfrm>
              <a:off x="-2706450" y="2105425"/>
              <a:ext cx="152000" cy="137575"/>
            </a:xfrm>
            <a:custGeom>
              <a:rect b="b" l="l" r="r" t="t"/>
              <a:pathLst>
                <a:path extrusionOk="0" fill="none" h="5503" w="6080">
                  <a:moveTo>
                    <a:pt x="0" y="5502"/>
                  </a:moveTo>
                  <a:cubicBezTo>
                    <a:pt x="0" y="5502"/>
                    <a:pt x="5228" y="3678"/>
                    <a:pt x="6079" y="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2"/>
            <p:cNvSpPr/>
            <p:nvPr/>
          </p:nvSpPr>
          <p:spPr>
            <a:xfrm>
              <a:off x="-2132750" y="2497525"/>
              <a:ext cx="42600" cy="123125"/>
            </a:xfrm>
            <a:custGeom>
              <a:rect b="b" l="l" r="r" t="t"/>
              <a:pathLst>
                <a:path extrusionOk="0" fill="none" h="4925" w="1704">
                  <a:moveTo>
                    <a:pt x="1703" y="4925"/>
                  </a:moveTo>
                  <a:cubicBezTo>
                    <a:pt x="1703" y="4925"/>
                    <a:pt x="670" y="2037"/>
                    <a:pt x="1"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2"/>
            <p:cNvSpPr/>
            <p:nvPr/>
          </p:nvSpPr>
          <p:spPr>
            <a:xfrm>
              <a:off x="-1453400" y="2046925"/>
              <a:ext cx="39550" cy="198350"/>
            </a:xfrm>
            <a:custGeom>
              <a:rect b="b" l="l" r="r" t="t"/>
              <a:pathLst>
                <a:path extrusionOk="0" fill="none" h="7934" w="1582">
                  <a:moveTo>
                    <a:pt x="1" y="7933"/>
                  </a:moveTo>
                  <a:cubicBezTo>
                    <a:pt x="1" y="7933"/>
                    <a:pt x="700" y="3283"/>
                    <a:pt x="1581"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2"/>
            <p:cNvSpPr/>
            <p:nvPr/>
          </p:nvSpPr>
          <p:spPr>
            <a:xfrm>
              <a:off x="-1185150" y="2301475"/>
              <a:ext cx="281950" cy="240150"/>
            </a:xfrm>
            <a:custGeom>
              <a:rect b="b" l="l" r="r" t="t"/>
              <a:pathLst>
                <a:path extrusionOk="0" fill="none" h="9606" w="11278">
                  <a:moveTo>
                    <a:pt x="0" y="9606"/>
                  </a:moveTo>
                  <a:lnTo>
                    <a:pt x="11277" y="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2"/>
            <p:cNvSpPr/>
            <p:nvPr/>
          </p:nvSpPr>
          <p:spPr>
            <a:xfrm>
              <a:off x="-1817375" y="2991450"/>
              <a:ext cx="327525" cy="139850"/>
            </a:xfrm>
            <a:custGeom>
              <a:rect b="b" l="l" r="r" t="t"/>
              <a:pathLst>
                <a:path extrusionOk="0" fill="none" h="5594" w="13101">
                  <a:moveTo>
                    <a:pt x="0" y="5594"/>
                  </a:moveTo>
                  <a:lnTo>
                    <a:pt x="13101" y="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2"/>
            <p:cNvSpPr/>
            <p:nvPr/>
          </p:nvSpPr>
          <p:spPr>
            <a:xfrm>
              <a:off x="-2543850" y="907600"/>
              <a:ext cx="321475" cy="211950"/>
            </a:xfrm>
            <a:custGeom>
              <a:rect b="b" l="l" r="r" t="t"/>
              <a:pathLst>
                <a:path extrusionOk="0" h="8478" w="12859">
                  <a:moveTo>
                    <a:pt x="7850" y="1"/>
                  </a:moveTo>
                  <a:cubicBezTo>
                    <a:pt x="6929" y="1"/>
                    <a:pt x="5926" y="202"/>
                    <a:pt x="5047" y="618"/>
                  </a:cubicBezTo>
                  <a:cubicBezTo>
                    <a:pt x="1" y="3019"/>
                    <a:pt x="2432" y="7883"/>
                    <a:pt x="2432" y="7883"/>
                  </a:cubicBezTo>
                  <a:cubicBezTo>
                    <a:pt x="2432" y="7883"/>
                    <a:pt x="2963" y="8477"/>
                    <a:pt x="5942" y="8477"/>
                  </a:cubicBezTo>
                  <a:cubicBezTo>
                    <a:pt x="6527" y="8477"/>
                    <a:pt x="7206" y="8454"/>
                    <a:pt x="7995" y="8399"/>
                  </a:cubicBezTo>
                  <a:cubicBezTo>
                    <a:pt x="12858" y="8095"/>
                    <a:pt x="12554" y="2655"/>
                    <a:pt x="11916" y="1804"/>
                  </a:cubicBezTo>
                  <a:cubicBezTo>
                    <a:pt x="11697" y="1488"/>
                    <a:pt x="11453" y="1402"/>
                    <a:pt x="11251" y="1402"/>
                  </a:cubicBezTo>
                  <a:cubicBezTo>
                    <a:pt x="11005" y="1402"/>
                    <a:pt x="10822" y="1530"/>
                    <a:pt x="10822" y="1530"/>
                  </a:cubicBezTo>
                  <a:cubicBezTo>
                    <a:pt x="10633" y="532"/>
                    <a:pt x="9349" y="1"/>
                    <a:pt x="78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2"/>
            <p:cNvSpPr/>
            <p:nvPr/>
          </p:nvSpPr>
          <p:spPr>
            <a:xfrm>
              <a:off x="-2705700" y="1080650"/>
              <a:ext cx="412650" cy="460975"/>
            </a:xfrm>
            <a:custGeom>
              <a:rect b="b" l="l" r="r" t="t"/>
              <a:pathLst>
                <a:path extrusionOk="0" h="18439" w="16506">
                  <a:moveTo>
                    <a:pt x="10081" y="0"/>
                  </a:moveTo>
                  <a:cubicBezTo>
                    <a:pt x="8509" y="0"/>
                    <a:pt x="6909" y="676"/>
                    <a:pt x="5715" y="2663"/>
                  </a:cubicBezTo>
                  <a:cubicBezTo>
                    <a:pt x="5198" y="3453"/>
                    <a:pt x="5259" y="4912"/>
                    <a:pt x="5016" y="5854"/>
                  </a:cubicBezTo>
                  <a:cubicBezTo>
                    <a:pt x="4347" y="8590"/>
                    <a:pt x="1186" y="9015"/>
                    <a:pt x="456" y="11751"/>
                  </a:cubicBezTo>
                  <a:cubicBezTo>
                    <a:pt x="1" y="13362"/>
                    <a:pt x="700" y="15186"/>
                    <a:pt x="1794" y="16310"/>
                  </a:cubicBezTo>
                  <a:cubicBezTo>
                    <a:pt x="2888" y="17374"/>
                    <a:pt x="4286" y="17830"/>
                    <a:pt x="5715" y="18073"/>
                  </a:cubicBezTo>
                  <a:cubicBezTo>
                    <a:pt x="6931" y="18316"/>
                    <a:pt x="8177" y="18438"/>
                    <a:pt x="9393" y="18438"/>
                  </a:cubicBezTo>
                  <a:cubicBezTo>
                    <a:pt x="11338" y="18377"/>
                    <a:pt x="13466" y="17921"/>
                    <a:pt x="14712" y="16158"/>
                  </a:cubicBezTo>
                  <a:cubicBezTo>
                    <a:pt x="15198" y="15459"/>
                    <a:pt x="15502" y="14669"/>
                    <a:pt x="15746" y="13818"/>
                  </a:cubicBezTo>
                  <a:cubicBezTo>
                    <a:pt x="16049" y="12754"/>
                    <a:pt x="16293" y="11629"/>
                    <a:pt x="16262" y="10474"/>
                  </a:cubicBezTo>
                  <a:cubicBezTo>
                    <a:pt x="16201" y="8560"/>
                    <a:pt x="16505" y="3392"/>
                    <a:pt x="15350" y="2268"/>
                  </a:cubicBezTo>
                  <a:cubicBezTo>
                    <a:pt x="14477" y="1359"/>
                    <a:pt x="12308" y="0"/>
                    <a:pt x="100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2"/>
            <p:cNvSpPr/>
            <p:nvPr/>
          </p:nvSpPr>
          <p:spPr>
            <a:xfrm>
              <a:off x="-3007375" y="1265750"/>
              <a:ext cx="1427100" cy="813100"/>
            </a:xfrm>
            <a:custGeom>
              <a:rect b="b" l="l" r="r" t="t"/>
              <a:pathLst>
                <a:path extrusionOk="0" h="32524" w="57084">
                  <a:moveTo>
                    <a:pt x="21460" y="0"/>
                  </a:moveTo>
                  <a:cubicBezTo>
                    <a:pt x="21460" y="0"/>
                    <a:pt x="15381" y="1855"/>
                    <a:pt x="9028" y="5988"/>
                  </a:cubicBezTo>
                  <a:cubicBezTo>
                    <a:pt x="4165" y="9180"/>
                    <a:pt x="0" y="19302"/>
                    <a:pt x="0" y="19302"/>
                  </a:cubicBezTo>
                  <a:lnTo>
                    <a:pt x="13527" y="24591"/>
                  </a:lnTo>
                  <a:lnTo>
                    <a:pt x="12007" y="32524"/>
                  </a:lnTo>
                  <a:lnTo>
                    <a:pt x="43071" y="32524"/>
                  </a:lnTo>
                  <a:cubicBezTo>
                    <a:pt x="43071" y="32524"/>
                    <a:pt x="41551" y="28420"/>
                    <a:pt x="42463" y="19393"/>
                  </a:cubicBezTo>
                  <a:lnTo>
                    <a:pt x="42463" y="19393"/>
                  </a:lnTo>
                  <a:cubicBezTo>
                    <a:pt x="42494" y="19393"/>
                    <a:pt x="46871" y="20001"/>
                    <a:pt x="50245" y="21125"/>
                  </a:cubicBezTo>
                  <a:lnTo>
                    <a:pt x="57084" y="8420"/>
                  </a:lnTo>
                  <a:cubicBezTo>
                    <a:pt x="57084" y="8420"/>
                    <a:pt x="48664" y="3222"/>
                    <a:pt x="30852" y="335"/>
                  </a:cubicBezTo>
                  <a:lnTo>
                    <a:pt x="214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2"/>
            <p:cNvSpPr/>
            <p:nvPr/>
          </p:nvSpPr>
          <p:spPr>
            <a:xfrm>
              <a:off x="-1834100" y="1424575"/>
              <a:ext cx="146675" cy="347275"/>
            </a:xfrm>
            <a:custGeom>
              <a:rect b="b" l="l" r="r" t="t"/>
              <a:pathLst>
                <a:path extrusionOk="0" fill="none" h="13891" w="5867">
                  <a:moveTo>
                    <a:pt x="0" y="13891"/>
                  </a:moveTo>
                  <a:lnTo>
                    <a:pt x="5867" y="0"/>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2"/>
            <p:cNvSpPr/>
            <p:nvPr/>
          </p:nvSpPr>
          <p:spPr>
            <a:xfrm>
              <a:off x="-2942025" y="1618350"/>
              <a:ext cx="311575" cy="175550"/>
            </a:xfrm>
            <a:custGeom>
              <a:rect b="b" l="l" r="r" t="t"/>
              <a:pathLst>
                <a:path extrusionOk="0" fill="none" h="7022" w="12463">
                  <a:moveTo>
                    <a:pt x="0" y="0"/>
                  </a:moveTo>
                  <a:cubicBezTo>
                    <a:pt x="0" y="0"/>
                    <a:pt x="9423" y="5076"/>
                    <a:pt x="12463" y="702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2"/>
            <p:cNvSpPr/>
            <p:nvPr/>
          </p:nvSpPr>
          <p:spPr>
            <a:xfrm>
              <a:off x="-2081825" y="1644925"/>
              <a:ext cx="207475" cy="254600"/>
            </a:xfrm>
            <a:custGeom>
              <a:rect b="b" l="l" r="r" t="t"/>
              <a:pathLst>
                <a:path extrusionOk="0" fill="none" h="10184" w="8299">
                  <a:moveTo>
                    <a:pt x="0" y="10183"/>
                  </a:moveTo>
                  <a:cubicBezTo>
                    <a:pt x="0" y="10183"/>
                    <a:pt x="8298" y="8420"/>
                    <a:pt x="4529"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2"/>
            <p:cNvSpPr/>
            <p:nvPr/>
          </p:nvSpPr>
          <p:spPr>
            <a:xfrm>
              <a:off x="-2110700" y="1987650"/>
              <a:ext cx="164150" cy="117800"/>
            </a:xfrm>
            <a:custGeom>
              <a:rect b="b" l="l" r="r" t="t"/>
              <a:pathLst>
                <a:path extrusionOk="0" fill="none" h="4712" w="6566">
                  <a:moveTo>
                    <a:pt x="6566" y="0"/>
                  </a:moveTo>
                  <a:cubicBezTo>
                    <a:pt x="6566" y="0"/>
                    <a:pt x="1763" y="3313"/>
                    <a:pt x="0" y="4712"/>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2"/>
            <p:cNvSpPr/>
            <p:nvPr/>
          </p:nvSpPr>
          <p:spPr>
            <a:xfrm>
              <a:off x="-2706450" y="2079600"/>
              <a:ext cx="624650" cy="25"/>
            </a:xfrm>
            <a:custGeom>
              <a:rect b="b" l="l" r="r" t="t"/>
              <a:pathLst>
                <a:path extrusionOk="0" fill="none" h="1" w="24986">
                  <a:moveTo>
                    <a:pt x="0" y="0"/>
                  </a:moveTo>
                  <a:lnTo>
                    <a:pt x="24985"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2"/>
            <p:cNvSpPr/>
            <p:nvPr/>
          </p:nvSpPr>
          <p:spPr>
            <a:xfrm>
              <a:off x="-2668475" y="1607700"/>
              <a:ext cx="114025" cy="273575"/>
            </a:xfrm>
            <a:custGeom>
              <a:rect b="b" l="l" r="r" t="t"/>
              <a:pathLst>
                <a:path extrusionOk="0" fill="none" h="10943" w="4561">
                  <a:moveTo>
                    <a:pt x="1" y="10943"/>
                  </a:moveTo>
                  <a:cubicBezTo>
                    <a:pt x="1" y="10943"/>
                    <a:pt x="3010" y="4195"/>
                    <a:pt x="4560"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2"/>
            <p:cNvSpPr/>
            <p:nvPr/>
          </p:nvSpPr>
          <p:spPr>
            <a:xfrm>
              <a:off x="-2467100" y="1720925"/>
              <a:ext cx="216600" cy="170250"/>
            </a:xfrm>
            <a:custGeom>
              <a:rect b="b" l="l" r="r" t="t"/>
              <a:pathLst>
                <a:path extrusionOk="0" fill="none" h="6810" w="8664">
                  <a:moveTo>
                    <a:pt x="1" y="5654"/>
                  </a:moveTo>
                  <a:cubicBezTo>
                    <a:pt x="5381" y="6809"/>
                    <a:pt x="8664" y="2402"/>
                    <a:pt x="8208"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2"/>
            <p:cNvSpPr/>
            <p:nvPr/>
          </p:nvSpPr>
          <p:spPr>
            <a:xfrm>
              <a:off x="-2520275" y="1649500"/>
              <a:ext cx="190000" cy="114000"/>
            </a:xfrm>
            <a:custGeom>
              <a:rect b="b" l="l" r="r" t="t"/>
              <a:pathLst>
                <a:path extrusionOk="0" h="4560" w="7600">
                  <a:moveTo>
                    <a:pt x="0" y="0"/>
                  </a:moveTo>
                  <a:lnTo>
                    <a:pt x="0" y="4560"/>
                  </a:lnTo>
                  <a:lnTo>
                    <a:pt x="7599" y="4560"/>
                  </a:lnTo>
                  <a:lnTo>
                    <a:pt x="759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2"/>
            <p:cNvSpPr/>
            <p:nvPr/>
          </p:nvSpPr>
          <p:spPr>
            <a:xfrm>
              <a:off x="-2438975" y="1611500"/>
              <a:ext cx="26625" cy="47125"/>
            </a:xfrm>
            <a:custGeom>
              <a:rect b="b" l="l" r="r" t="t"/>
              <a:pathLst>
                <a:path extrusionOk="0" h="1885" w="1065">
                  <a:moveTo>
                    <a:pt x="0" y="0"/>
                  </a:moveTo>
                  <a:lnTo>
                    <a:pt x="0" y="1885"/>
                  </a:lnTo>
                  <a:lnTo>
                    <a:pt x="1064" y="1885"/>
                  </a:lnTo>
                  <a:lnTo>
                    <a:pt x="10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2"/>
            <p:cNvSpPr/>
            <p:nvPr/>
          </p:nvSpPr>
          <p:spPr>
            <a:xfrm>
              <a:off x="-2450375" y="1583375"/>
              <a:ext cx="51700" cy="50950"/>
            </a:xfrm>
            <a:custGeom>
              <a:rect b="b" l="l" r="r" t="t"/>
              <a:pathLst>
                <a:path extrusionOk="0" h="2038" w="2068">
                  <a:moveTo>
                    <a:pt x="1034" y="1"/>
                  </a:moveTo>
                  <a:cubicBezTo>
                    <a:pt x="456" y="1"/>
                    <a:pt x="1" y="457"/>
                    <a:pt x="1" y="1004"/>
                  </a:cubicBezTo>
                  <a:cubicBezTo>
                    <a:pt x="1" y="1581"/>
                    <a:pt x="456" y="2037"/>
                    <a:pt x="1034" y="2037"/>
                  </a:cubicBezTo>
                  <a:cubicBezTo>
                    <a:pt x="1611" y="2037"/>
                    <a:pt x="2067" y="1581"/>
                    <a:pt x="2067" y="1004"/>
                  </a:cubicBezTo>
                  <a:cubicBezTo>
                    <a:pt x="2067" y="457"/>
                    <a:pt x="1611"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2"/>
            <p:cNvSpPr/>
            <p:nvPr/>
          </p:nvSpPr>
          <p:spPr>
            <a:xfrm>
              <a:off x="-2434425" y="1599350"/>
              <a:ext cx="19025" cy="19025"/>
            </a:xfrm>
            <a:custGeom>
              <a:rect b="b" l="l" r="r" t="t"/>
              <a:pathLst>
                <a:path extrusionOk="0" h="761" w="761">
                  <a:moveTo>
                    <a:pt x="396" y="0"/>
                  </a:moveTo>
                  <a:cubicBezTo>
                    <a:pt x="183" y="0"/>
                    <a:pt x="1" y="152"/>
                    <a:pt x="1" y="365"/>
                  </a:cubicBezTo>
                  <a:cubicBezTo>
                    <a:pt x="1" y="608"/>
                    <a:pt x="214" y="760"/>
                    <a:pt x="396" y="760"/>
                  </a:cubicBezTo>
                  <a:cubicBezTo>
                    <a:pt x="609" y="760"/>
                    <a:pt x="761" y="578"/>
                    <a:pt x="761" y="365"/>
                  </a:cubicBezTo>
                  <a:cubicBezTo>
                    <a:pt x="761" y="152"/>
                    <a:pt x="639" y="0"/>
                    <a:pt x="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2"/>
            <p:cNvSpPr/>
            <p:nvPr/>
          </p:nvSpPr>
          <p:spPr>
            <a:xfrm>
              <a:off x="-2470125" y="1144175"/>
              <a:ext cx="234825" cy="332100"/>
            </a:xfrm>
            <a:custGeom>
              <a:rect b="b" l="l" r="r" t="t"/>
              <a:pathLst>
                <a:path extrusionOk="0" h="13284" w="9393">
                  <a:moveTo>
                    <a:pt x="2675" y="0"/>
                  </a:moveTo>
                  <a:lnTo>
                    <a:pt x="2675" y="3739"/>
                  </a:lnTo>
                  <a:lnTo>
                    <a:pt x="0" y="4863"/>
                  </a:lnTo>
                  <a:lnTo>
                    <a:pt x="7721" y="13283"/>
                  </a:lnTo>
                  <a:lnTo>
                    <a:pt x="9392" y="5198"/>
                  </a:lnTo>
                  <a:lnTo>
                    <a:pt x="7326" y="4377"/>
                  </a:lnTo>
                  <a:lnTo>
                    <a:pt x="7326" y="2097"/>
                  </a:lnTo>
                  <a:lnTo>
                    <a:pt x="2675" y="0"/>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2"/>
            <p:cNvSpPr/>
            <p:nvPr/>
          </p:nvSpPr>
          <p:spPr>
            <a:xfrm>
              <a:off x="-2403250" y="1319700"/>
              <a:ext cx="158075" cy="158075"/>
            </a:xfrm>
            <a:custGeom>
              <a:rect b="b" l="l" r="r" t="t"/>
              <a:pathLst>
                <a:path extrusionOk="0" h="6323" w="6323">
                  <a:moveTo>
                    <a:pt x="6322" y="1"/>
                  </a:moveTo>
                  <a:cubicBezTo>
                    <a:pt x="5063" y="706"/>
                    <a:pt x="3264" y="864"/>
                    <a:pt x="1907" y="864"/>
                  </a:cubicBezTo>
                  <a:cubicBezTo>
                    <a:pt x="809" y="864"/>
                    <a:pt x="0" y="760"/>
                    <a:pt x="0" y="760"/>
                  </a:cubicBezTo>
                  <a:lnTo>
                    <a:pt x="0" y="760"/>
                  </a:lnTo>
                  <a:lnTo>
                    <a:pt x="5046" y="6323"/>
                  </a:lnTo>
                  <a:lnTo>
                    <a:pt x="63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2"/>
            <p:cNvSpPr/>
            <p:nvPr/>
          </p:nvSpPr>
          <p:spPr>
            <a:xfrm>
              <a:off x="-2382525" y="1158600"/>
              <a:ext cx="95550" cy="92225"/>
            </a:xfrm>
            <a:custGeom>
              <a:rect b="b" l="l" r="r" t="t"/>
              <a:pathLst>
                <a:path extrusionOk="0" h="3689" w="3822">
                  <a:moveTo>
                    <a:pt x="417" y="1"/>
                  </a:moveTo>
                  <a:cubicBezTo>
                    <a:pt x="0" y="1399"/>
                    <a:pt x="1068" y="3689"/>
                    <a:pt x="2631" y="3689"/>
                  </a:cubicBezTo>
                  <a:cubicBezTo>
                    <a:pt x="3004" y="3689"/>
                    <a:pt x="3405" y="3558"/>
                    <a:pt x="3822" y="3253"/>
                  </a:cubicBezTo>
                  <a:lnTo>
                    <a:pt x="3791" y="1520"/>
                  </a:lnTo>
                  <a:lnTo>
                    <a:pt x="4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2"/>
            <p:cNvSpPr/>
            <p:nvPr/>
          </p:nvSpPr>
          <p:spPr>
            <a:xfrm>
              <a:off x="-2456450" y="973200"/>
              <a:ext cx="248500" cy="232350"/>
            </a:xfrm>
            <a:custGeom>
              <a:rect b="b" l="l" r="r" t="t"/>
              <a:pathLst>
                <a:path extrusionOk="0" h="9294" w="9940">
                  <a:moveTo>
                    <a:pt x="7386" y="0"/>
                  </a:moveTo>
                  <a:cubicBezTo>
                    <a:pt x="7630" y="1034"/>
                    <a:pt x="7538" y="1611"/>
                    <a:pt x="7538" y="1611"/>
                  </a:cubicBezTo>
                  <a:cubicBezTo>
                    <a:pt x="6019" y="2067"/>
                    <a:pt x="4651" y="2249"/>
                    <a:pt x="3709" y="2371"/>
                  </a:cubicBezTo>
                  <a:cubicBezTo>
                    <a:pt x="3526" y="1824"/>
                    <a:pt x="3283" y="1398"/>
                    <a:pt x="3283" y="1398"/>
                  </a:cubicBezTo>
                  <a:cubicBezTo>
                    <a:pt x="3283" y="1672"/>
                    <a:pt x="3253" y="2097"/>
                    <a:pt x="3192" y="2401"/>
                  </a:cubicBezTo>
                  <a:cubicBezTo>
                    <a:pt x="2645" y="2432"/>
                    <a:pt x="2341" y="2432"/>
                    <a:pt x="2341" y="2432"/>
                  </a:cubicBezTo>
                  <a:cubicBezTo>
                    <a:pt x="2341" y="2432"/>
                    <a:pt x="3131" y="3040"/>
                    <a:pt x="2797" y="4134"/>
                  </a:cubicBezTo>
                  <a:cubicBezTo>
                    <a:pt x="2797" y="4134"/>
                    <a:pt x="2313" y="3799"/>
                    <a:pt x="1753" y="3799"/>
                  </a:cubicBezTo>
                  <a:cubicBezTo>
                    <a:pt x="1597" y="3799"/>
                    <a:pt x="1436" y="3825"/>
                    <a:pt x="1277" y="3891"/>
                  </a:cubicBezTo>
                  <a:cubicBezTo>
                    <a:pt x="547" y="4134"/>
                    <a:pt x="0" y="5441"/>
                    <a:pt x="791" y="6657"/>
                  </a:cubicBezTo>
                  <a:cubicBezTo>
                    <a:pt x="1272" y="7388"/>
                    <a:pt x="1948" y="7522"/>
                    <a:pt x="2380" y="7522"/>
                  </a:cubicBezTo>
                  <a:cubicBezTo>
                    <a:pt x="2629" y="7522"/>
                    <a:pt x="2797" y="7477"/>
                    <a:pt x="2797" y="7477"/>
                  </a:cubicBezTo>
                  <a:cubicBezTo>
                    <a:pt x="2797" y="7477"/>
                    <a:pt x="3374" y="8329"/>
                    <a:pt x="4651" y="8845"/>
                  </a:cubicBezTo>
                  <a:cubicBezTo>
                    <a:pt x="5198" y="9075"/>
                    <a:pt x="5911" y="9293"/>
                    <a:pt x="6607" y="9293"/>
                  </a:cubicBezTo>
                  <a:cubicBezTo>
                    <a:pt x="7571" y="9293"/>
                    <a:pt x="8500" y="8873"/>
                    <a:pt x="8906" y="7477"/>
                  </a:cubicBezTo>
                  <a:cubicBezTo>
                    <a:pt x="9940" y="3921"/>
                    <a:pt x="7387" y="0"/>
                    <a:pt x="7386"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2"/>
            <p:cNvSpPr/>
            <p:nvPr/>
          </p:nvSpPr>
          <p:spPr>
            <a:xfrm>
              <a:off x="-2347800" y="1040825"/>
              <a:ext cx="19025" cy="6850"/>
            </a:xfrm>
            <a:custGeom>
              <a:rect b="b" l="l" r="r" t="t"/>
              <a:pathLst>
                <a:path extrusionOk="0" fill="none" h="274" w="761">
                  <a:moveTo>
                    <a:pt x="761" y="0"/>
                  </a:moveTo>
                  <a:cubicBezTo>
                    <a:pt x="396" y="61"/>
                    <a:pt x="366" y="61"/>
                    <a:pt x="1" y="27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2"/>
            <p:cNvSpPr/>
            <p:nvPr/>
          </p:nvSpPr>
          <p:spPr>
            <a:xfrm>
              <a:off x="-2277125" y="1026375"/>
              <a:ext cx="19800" cy="3075"/>
            </a:xfrm>
            <a:custGeom>
              <a:rect b="b" l="l" r="r" t="t"/>
              <a:pathLst>
                <a:path extrusionOk="0" fill="none" h="123" w="792">
                  <a:moveTo>
                    <a:pt x="1" y="122"/>
                  </a:moveTo>
                  <a:cubicBezTo>
                    <a:pt x="335" y="1"/>
                    <a:pt x="396" y="1"/>
                    <a:pt x="791"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2"/>
            <p:cNvSpPr/>
            <p:nvPr/>
          </p:nvSpPr>
          <p:spPr>
            <a:xfrm>
              <a:off x="-2269525" y="1047650"/>
              <a:ext cx="15225" cy="27475"/>
            </a:xfrm>
            <a:custGeom>
              <a:rect b="b" l="l" r="r" t="t"/>
              <a:pathLst>
                <a:path extrusionOk="0" h="1099" w="609">
                  <a:moveTo>
                    <a:pt x="183" y="1"/>
                  </a:moveTo>
                  <a:cubicBezTo>
                    <a:pt x="61" y="31"/>
                    <a:pt x="1" y="305"/>
                    <a:pt x="31" y="609"/>
                  </a:cubicBezTo>
                  <a:cubicBezTo>
                    <a:pt x="88" y="893"/>
                    <a:pt x="225" y="1098"/>
                    <a:pt x="392" y="1098"/>
                  </a:cubicBezTo>
                  <a:cubicBezTo>
                    <a:pt x="403" y="1098"/>
                    <a:pt x="415" y="1097"/>
                    <a:pt x="426" y="1095"/>
                  </a:cubicBezTo>
                  <a:cubicBezTo>
                    <a:pt x="517" y="1065"/>
                    <a:pt x="609" y="791"/>
                    <a:pt x="578" y="487"/>
                  </a:cubicBezTo>
                  <a:cubicBezTo>
                    <a:pt x="517" y="183"/>
                    <a:pt x="365"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2"/>
            <p:cNvSpPr/>
            <p:nvPr/>
          </p:nvSpPr>
          <p:spPr>
            <a:xfrm>
              <a:off x="-2340200" y="1057475"/>
              <a:ext cx="15225" cy="28275"/>
            </a:xfrm>
            <a:custGeom>
              <a:rect b="b" l="l" r="r" t="t"/>
              <a:pathLst>
                <a:path extrusionOk="0" h="1131" w="609">
                  <a:moveTo>
                    <a:pt x="240" y="1"/>
                  </a:moveTo>
                  <a:cubicBezTo>
                    <a:pt x="231" y="1"/>
                    <a:pt x="222" y="1"/>
                    <a:pt x="214" y="3"/>
                  </a:cubicBezTo>
                  <a:cubicBezTo>
                    <a:pt x="92" y="64"/>
                    <a:pt x="1" y="307"/>
                    <a:pt x="31" y="611"/>
                  </a:cubicBezTo>
                  <a:cubicBezTo>
                    <a:pt x="117" y="898"/>
                    <a:pt x="257" y="1130"/>
                    <a:pt x="401" y="1130"/>
                  </a:cubicBezTo>
                  <a:cubicBezTo>
                    <a:pt x="409" y="1130"/>
                    <a:pt x="418" y="1129"/>
                    <a:pt x="426" y="1128"/>
                  </a:cubicBezTo>
                  <a:cubicBezTo>
                    <a:pt x="548" y="1067"/>
                    <a:pt x="609" y="824"/>
                    <a:pt x="578" y="520"/>
                  </a:cubicBezTo>
                  <a:cubicBezTo>
                    <a:pt x="550" y="233"/>
                    <a:pt x="386" y="1"/>
                    <a:pt x="2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2"/>
            <p:cNvSpPr/>
            <p:nvPr/>
          </p:nvSpPr>
          <p:spPr>
            <a:xfrm>
              <a:off x="-2429850" y="1084125"/>
              <a:ext cx="45600" cy="56275"/>
            </a:xfrm>
            <a:custGeom>
              <a:rect b="b" l="l" r="r" t="t"/>
              <a:pathLst>
                <a:path extrusionOk="0" fill="none" h="2251" w="1824">
                  <a:moveTo>
                    <a:pt x="1459" y="2250"/>
                  </a:moveTo>
                  <a:cubicBezTo>
                    <a:pt x="1824" y="1794"/>
                    <a:pt x="1824" y="1126"/>
                    <a:pt x="1459" y="670"/>
                  </a:cubicBezTo>
                  <a:cubicBezTo>
                    <a:pt x="1125" y="214"/>
                    <a:pt x="487" y="1"/>
                    <a:pt x="0" y="24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2"/>
            <p:cNvSpPr/>
            <p:nvPr/>
          </p:nvSpPr>
          <p:spPr>
            <a:xfrm>
              <a:off x="-2347800" y="1131250"/>
              <a:ext cx="63875" cy="52550"/>
            </a:xfrm>
            <a:custGeom>
              <a:rect b="b" l="l" r="r" t="t"/>
              <a:pathLst>
                <a:path extrusionOk="0" h="2102" w="2555">
                  <a:moveTo>
                    <a:pt x="62" y="0"/>
                  </a:moveTo>
                  <a:cubicBezTo>
                    <a:pt x="62" y="1"/>
                    <a:pt x="1" y="1672"/>
                    <a:pt x="1217" y="2037"/>
                  </a:cubicBezTo>
                  <a:cubicBezTo>
                    <a:pt x="1344" y="2081"/>
                    <a:pt x="1459" y="2101"/>
                    <a:pt x="1563" y="2101"/>
                  </a:cubicBezTo>
                  <a:cubicBezTo>
                    <a:pt x="2457" y="2101"/>
                    <a:pt x="2554" y="639"/>
                    <a:pt x="2554" y="639"/>
                  </a:cubicBezTo>
                  <a:lnTo>
                    <a:pt x="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2"/>
            <p:cNvSpPr/>
            <p:nvPr/>
          </p:nvSpPr>
          <p:spPr>
            <a:xfrm>
              <a:off x="-2308275" y="1066650"/>
              <a:ext cx="35750" cy="66900"/>
            </a:xfrm>
            <a:custGeom>
              <a:rect b="b" l="l" r="r" t="t"/>
              <a:pathLst>
                <a:path extrusionOk="0" fill="none" h="2676" w="1430">
                  <a:moveTo>
                    <a:pt x="335" y="1"/>
                  </a:moveTo>
                  <a:cubicBezTo>
                    <a:pt x="912" y="822"/>
                    <a:pt x="1429" y="2676"/>
                    <a:pt x="0" y="1733"/>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2"/>
            <p:cNvSpPr/>
            <p:nvPr/>
          </p:nvSpPr>
          <p:spPr>
            <a:xfrm>
              <a:off x="-2057500" y="1477750"/>
              <a:ext cx="787275" cy="790350"/>
            </a:xfrm>
            <a:custGeom>
              <a:rect b="b" l="l" r="r" t="t"/>
              <a:pathLst>
                <a:path extrusionOk="0" h="31614" w="31491">
                  <a:moveTo>
                    <a:pt x="19149" y="1"/>
                  </a:moveTo>
                  <a:lnTo>
                    <a:pt x="12310" y="12676"/>
                  </a:lnTo>
                  <a:lnTo>
                    <a:pt x="14803" y="13588"/>
                  </a:lnTo>
                  <a:lnTo>
                    <a:pt x="14803" y="13588"/>
                  </a:lnTo>
                  <a:cubicBezTo>
                    <a:pt x="14741" y="13595"/>
                    <a:pt x="4616" y="19793"/>
                    <a:pt x="3222" y="21187"/>
                  </a:cubicBezTo>
                  <a:cubicBezTo>
                    <a:pt x="213" y="24074"/>
                    <a:pt x="0" y="27478"/>
                    <a:pt x="213" y="28026"/>
                  </a:cubicBezTo>
                  <a:cubicBezTo>
                    <a:pt x="282" y="28189"/>
                    <a:pt x="446" y="28248"/>
                    <a:pt x="646" y="28248"/>
                  </a:cubicBezTo>
                  <a:cubicBezTo>
                    <a:pt x="1151" y="28248"/>
                    <a:pt x="1885" y="27874"/>
                    <a:pt x="1885" y="27874"/>
                  </a:cubicBezTo>
                  <a:cubicBezTo>
                    <a:pt x="1885" y="27874"/>
                    <a:pt x="2432" y="30852"/>
                    <a:pt x="2979" y="31004"/>
                  </a:cubicBezTo>
                  <a:cubicBezTo>
                    <a:pt x="3053" y="31024"/>
                    <a:pt x="3120" y="31032"/>
                    <a:pt x="3181" y="31032"/>
                  </a:cubicBezTo>
                  <a:cubicBezTo>
                    <a:pt x="3601" y="31032"/>
                    <a:pt x="3747" y="30636"/>
                    <a:pt x="3800" y="30609"/>
                  </a:cubicBezTo>
                  <a:cubicBezTo>
                    <a:pt x="3800" y="30700"/>
                    <a:pt x="3982" y="31612"/>
                    <a:pt x="4590" y="31612"/>
                  </a:cubicBezTo>
                  <a:cubicBezTo>
                    <a:pt x="4600" y="31613"/>
                    <a:pt x="4609" y="31613"/>
                    <a:pt x="4619" y="31613"/>
                  </a:cubicBezTo>
                  <a:cubicBezTo>
                    <a:pt x="5169" y="31613"/>
                    <a:pt x="5228" y="30760"/>
                    <a:pt x="5228" y="30700"/>
                  </a:cubicBezTo>
                  <a:cubicBezTo>
                    <a:pt x="5228" y="30723"/>
                    <a:pt x="5315" y="31077"/>
                    <a:pt x="5594" y="31077"/>
                  </a:cubicBezTo>
                  <a:cubicBezTo>
                    <a:pt x="5684" y="31077"/>
                    <a:pt x="5794" y="31040"/>
                    <a:pt x="5927" y="30944"/>
                  </a:cubicBezTo>
                  <a:cubicBezTo>
                    <a:pt x="6474" y="30579"/>
                    <a:pt x="6839" y="28117"/>
                    <a:pt x="6839" y="28117"/>
                  </a:cubicBezTo>
                  <a:cubicBezTo>
                    <a:pt x="6839" y="28117"/>
                    <a:pt x="8967" y="28117"/>
                    <a:pt x="9514" y="25108"/>
                  </a:cubicBezTo>
                  <a:cubicBezTo>
                    <a:pt x="9514" y="25108"/>
                    <a:pt x="23709" y="17266"/>
                    <a:pt x="28207" y="13284"/>
                  </a:cubicBezTo>
                  <a:cubicBezTo>
                    <a:pt x="31490" y="10396"/>
                    <a:pt x="28420" y="4195"/>
                    <a:pt x="19149"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2"/>
            <p:cNvSpPr/>
            <p:nvPr/>
          </p:nvSpPr>
          <p:spPr>
            <a:xfrm>
              <a:off x="-2011150" y="2120625"/>
              <a:ext cx="1550" cy="53975"/>
            </a:xfrm>
            <a:custGeom>
              <a:rect b="b" l="l" r="r" t="t"/>
              <a:pathLst>
                <a:path extrusionOk="0" fill="none" h="2159" w="62">
                  <a:moveTo>
                    <a:pt x="31" y="2159"/>
                  </a:moveTo>
                  <a:cubicBezTo>
                    <a:pt x="31" y="2159"/>
                    <a:pt x="61" y="1611"/>
                    <a:pt x="0"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2"/>
            <p:cNvSpPr/>
            <p:nvPr/>
          </p:nvSpPr>
          <p:spPr>
            <a:xfrm>
              <a:off x="-1687450" y="1649500"/>
              <a:ext cx="186975" cy="167200"/>
            </a:xfrm>
            <a:custGeom>
              <a:rect b="b" l="l" r="r" t="t"/>
              <a:pathLst>
                <a:path extrusionOk="0" fill="none" h="6688" w="7479">
                  <a:moveTo>
                    <a:pt x="1" y="6687"/>
                  </a:moveTo>
                  <a:cubicBezTo>
                    <a:pt x="1" y="6687"/>
                    <a:pt x="4743" y="1550"/>
                    <a:pt x="7478"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2"/>
            <p:cNvSpPr/>
            <p:nvPr/>
          </p:nvSpPr>
          <p:spPr>
            <a:xfrm>
              <a:off x="-1976200" y="2185225"/>
              <a:ext cx="14450" cy="57775"/>
            </a:xfrm>
            <a:custGeom>
              <a:rect b="b" l="l" r="r" t="t"/>
              <a:pathLst>
                <a:path extrusionOk="0" fill="none" h="2311" w="578">
                  <a:moveTo>
                    <a:pt x="578" y="2310"/>
                  </a:moveTo>
                  <a:cubicBezTo>
                    <a:pt x="578" y="2310"/>
                    <a:pt x="274" y="1338"/>
                    <a:pt x="0"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2"/>
            <p:cNvSpPr/>
            <p:nvPr/>
          </p:nvSpPr>
          <p:spPr>
            <a:xfrm>
              <a:off x="-1935175" y="2179900"/>
              <a:ext cx="8400" cy="65375"/>
            </a:xfrm>
            <a:custGeom>
              <a:rect b="b" l="l" r="r" t="t"/>
              <a:pathLst>
                <a:path extrusionOk="0" fill="none" h="2615" w="336">
                  <a:moveTo>
                    <a:pt x="335" y="2614"/>
                  </a:moveTo>
                  <a:cubicBezTo>
                    <a:pt x="335" y="2614"/>
                    <a:pt x="1" y="1095"/>
                    <a:pt x="1"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2"/>
            <p:cNvSpPr/>
            <p:nvPr/>
          </p:nvSpPr>
          <p:spPr>
            <a:xfrm>
              <a:off x="-3223950" y="1203600"/>
              <a:ext cx="240150" cy="222500"/>
            </a:xfrm>
            <a:custGeom>
              <a:rect b="b" l="l" r="r" t="t"/>
              <a:pathLst>
                <a:path extrusionOk="0" h="8900" w="9606">
                  <a:moveTo>
                    <a:pt x="4139" y="1"/>
                  </a:moveTo>
                  <a:cubicBezTo>
                    <a:pt x="3045" y="1"/>
                    <a:pt x="3603" y="2201"/>
                    <a:pt x="4469" y="2760"/>
                  </a:cubicBezTo>
                  <a:cubicBezTo>
                    <a:pt x="4469" y="2760"/>
                    <a:pt x="791" y="4280"/>
                    <a:pt x="396" y="5070"/>
                  </a:cubicBezTo>
                  <a:cubicBezTo>
                    <a:pt x="1" y="5860"/>
                    <a:pt x="1368" y="8110"/>
                    <a:pt x="2493" y="8900"/>
                  </a:cubicBezTo>
                  <a:lnTo>
                    <a:pt x="9363" y="7775"/>
                  </a:lnTo>
                  <a:cubicBezTo>
                    <a:pt x="9363" y="7775"/>
                    <a:pt x="9606" y="4766"/>
                    <a:pt x="9363" y="3490"/>
                  </a:cubicBezTo>
                  <a:cubicBezTo>
                    <a:pt x="9150" y="2183"/>
                    <a:pt x="5989" y="511"/>
                    <a:pt x="4469" y="55"/>
                  </a:cubicBezTo>
                  <a:cubicBezTo>
                    <a:pt x="4345" y="18"/>
                    <a:pt x="4236" y="1"/>
                    <a:pt x="4139"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2"/>
            <p:cNvSpPr/>
            <p:nvPr/>
          </p:nvSpPr>
          <p:spPr>
            <a:xfrm>
              <a:off x="-3197350" y="1390375"/>
              <a:ext cx="529675" cy="861250"/>
            </a:xfrm>
            <a:custGeom>
              <a:rect b="b" l="l" r="r" t="t"/>
              <a:pathLst>
                <a:path extrusionOk="0" h="34450" w="21187">
                  <a:moveTo>
                    <a:pt x="8299" y="0"/>
                  </a:moveTo>
                  <a:lnTo>
                    <a:pt x="1460" y="1429"/>
                  </a:lnTo>
                  <a:cubicBezTo>
                    <a:pt x="1460" y="1429"/>
                    <a:pt x="1" y="30669"/>
                    <a:pt x="6566" y="33618"/>
                  </a:cubicBezTo>
                  <a:cubicBezTo>
                    <a:pt x="7763" y="34160"/>
                    <a:pt x="8949" y="34450"/>
                    <a:pt x="10106" y="34450"/>
                  </a:cubicBezTo>
                  <a:cubicBezTo>
                    <a:pt x="14530" y="34450"/>
                    <a:pt x="18536" y="30213"/>
                    <a:pt x="21186" y="19636"/>
                  </a:cubicBezTo>
                  <a:lnTo>
                    <a:pt x="11764" y="14469"/>
                  </a:lnTo>
                  <a:cubicBezTo>
                    <a:pt x="11764" y="14469"/>
                    <a:pt x="8724" y="2888"/>
                    <a:pt x="8299"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2"/>
            <p:cNvSpPr/>
            <p:nvPr/>
          </p:nvSpPr>
          <p:spPr>
            <a:xfrm>
              <a:off x="-1128925" y="2393425"/>
              <a:ext cx="395175" cy="405050"/>
            </a:xfrm>
            <a:custGeom>
              <a:rect b="b" l="l" r="r" t="t"/>
              <a:pathLst>
                <a:path extrusionOk="0" h="16202" w="15807">
                  <a:moveTo>
                    <a:pt x="11095" y="1"/>
                  </a:moveTo>
                  <a:lnTo>
                    <a:pt x="1" y="8390"/>
                  </a:lnTo>
                  <a:lnTo>
                    <a:pt x="5593" y="16201"/>
                  </a:lnTo>
                  <a:lnTo>
                    <a:pt x="15806" y="8268"/>
                  </a:lnTo>
                  <a:lnTo>
                    <a:pt x="11095" y="1"/>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2"/>
            <p:cNvSpPr/>
            <p:nvPr/>
          </p:nvSpPr>
          <p:spPr>
            <a:xfrm>
              <a:off x="-1143350" y="2758175"/>
              <a:ext cx="722675" cy="366600"/>
            </a:xfrm>
            <a:custGeom>
              <a:rect b="b" l="l" r="r" t="t"/>
              <a:pathLst>
                <a:path extrusionOk="0" h="14664" w="28907">
                  <a:moveTo>
                    <a:pt x="2523" y="0"/>
                  </a:moveTo>
                  <a:cubicBezTo>
                    <a:pt x="2523" y="0"/>
                    <a:pt x="1793" y="4013"/>
                    <a:pt x="608" y="5988"/>
                  </a:cubicBezTo>
                  <a:cubicBezTo>
                    <a:pt x="0" y="7022"/>
                    <a:pt x="5563" y="8785"/>
                    <a:pt x="7234" y="9393"/>
                  </a:cubicBezTo>
                  <a:cubicBezTo>
                    <a:pt x="9544" y="10304"/>
                    <a:pt x="12037" y="11885"/>
                    <a:pt x="16353" y="14013"/>
                  </a:cubicBezTo>
                  <a:cubicBezTo>
                    <a:pt x="17325" y="14493"/>
                    <a:pt x="19059" y="14664"/>
                    <a:pt x="20910" y="14664"/>
                  </a:cubicBezTo>
                  <a:cubicBezTo>
                    <a:pt x="24209" y="14664"/>
                    <a:pt x="27879" y="14122"/>
                    <a:pt x="28268" y="13830"/>
                  </a:cubicBezTo>
                  <a:cubicBezTo>
                    <a:pt x="28846" y="13374"/>
                    <a:pt x="28906" y="11885"/>
                    <a:pt x="28602" y="10973"/>
                  </a:cubicBezTo>
                  <a:cubicBezTo>
                    <a:pt x="28268" y="10061"/>
                    <a:pt x="26232" y="8359"/>
                    <a:pt x="24317" y="6718"/>
                  </a:cubicBezTo>
                  <a:cubicBezTo>
                    <a:pt x="22432" y="5076"/>
                    <a:pt x="2523" y="0"/>
                    <a:pt x="25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2"/>
            <p:cNvSpPr/>
            <p:nvPr/>
          </p:nvSpPr>
          <p:spPr>
            <a:xfrm>
              <a:off x="-1080300" y="2596425"/>
              <a:ext cx="544875" cy="405700"/>
            </a:xfrm>
            <a:custGeom>
              <a:rect b="b" l="l" r="r" t="t"/>
              <a:pathLst>
                <a:path extrusionOk="0" h="16228" w="21795">
                  <a:moveTo>
                    <a:pt x="13338" y="0"/>
                  </a:moveTo>
                  <a:cubicBezTo>
                    <a:pt x="11398" y="0"/>
                    <a:pt x="7752" y="4677"/>
                    <a:pt x="7752" y="4677"/>
                  </a:cubicBezTo>
                  <a:lnTo>
                    <a:pt x="487" y="3735"/>
                  </a:lnTo>
                  <a:lnTo>
                    <a:pt x="1" y="6470"/>
                  </a:lnTo>
                  <a:cubicBezTo>
                    <a:pt x="6962" y="8446"/>
                    <a:pt x="6141" y="12914"/>
                    <a:pt x="6141" y="12914"/>
                  </a:cubicBezTo>
                  <a:cubicBezTo>
                    <a:pt x="7022" y="13948"/>
                    <a:pt x="12676" y="16227"/>
                    <a:pt x="12676" y="16227"/>
                  </a:cubicBezTo>
                  <a:cubicBezTo>
                    <a:pt x="13894" y="13412"/>
                    <a:pt x="19430" y="13179"/>
                    <a:pt x="21229" y="13179"/>
                  </a:cubicBezTo>
                  <a:cubicBezTo>
                    <a:pt x="21585" y="13179"/>
                    <a:pt x="21795" y="13188"/>
                    <a:pt x="21795" y="13188"/>
                  </a:cubicBezTo>
                  <a:cubicBezTo>
                    <a:pt x="21795" y="13188"/>
                    <a:pt x="15564" y="1242"/>
                    <a:pt x="13861" y="148"/>
                  </a:cubicBezTo>
                  <a:cubicBezTo>
                    <a:pt x="13707" y="46"/>
                    <a:pt x="13531" y="0"/>
                    <a:pt x="133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2"/>
            <p:cNvSpPr/>
            <p:nvPr/>
          </p:nvSpPr>
          <p:spPr>
            <a:xfrm>
              <a:off x="-1098525" y="2838725"/>
              <a:ext cx="671775" cy="215075"/>
            </a:xfrm>
            <a:custGeom>
              <a:rect b="b" l="l" r="r" t="t"/>
              <a:pathLst>
                <a:path extrusionOk="0" fill="none" h="8603" w="26871">
                  <a:moveTo>
                    <a:pt x="0" y="0"/>
                  </a:moveTo>
                  <a:cubicBezTo>
                    <a:pt x="0" y="0"/>
                    <a:pt x="14074" y="6991"/>
                    <a:pt x="15593" y="7782"/>
                  </a:cubicBezTo>
                  <a:cubicBezTo>
                    <a:pt x="17113" y="8602"/>
                    <a:pt x="26870" y="7751"/>
                    <a:pt x="26870" y="775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2"/>
            <p:cNvSpPr/>
            <p:nvPr/>
          </p:nvSpPr>
          <p:spPr>
            <a:xfrm>
              <a:off x="-886525" y="2713350"/>
              <a:ext cx="186975" cy="235575"/>
            </a:xfrm>
            <a:custGeom>
              <a:rect b="b" l="l" r="r" t="t"/>
              <a:pathLst>
                <a:path extrusionOk="0" fill="none" h="9423" w="7479">
                  <a:moveTo>
                    <a:pt x="1" y="0"/>
                  </a:moveTo>
                  <a:cubicBezTo>
                    <a:pt x="1" y="0"/>
                    <a:pt x="4986" y="5684"/>
                    <a:pt x="7478" y="9423"/>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2"/>
            <p:cNvSpPr/>
            <p:nvPr/>
          </p:nvSpPr>
          <p:spPr>
            <a:xfrm>
              <a:off x="-1794600" y="3076575"/>
              <a:ext cx="380750" cy="353375"/>
            </a:xfrm>
            <a:custGeom>
              <a:rect b="b" l="l" r="r" t="t"/>
              <a:pathLst>
                <a:path extrusionOk="0" h="14135" w="15230">
                  <a:moveTo>
                    <a:pt x="12950" y="0"/>
                  </a:moveTo>
                  <a:lnTo>
                    <a:pt x="1" y="5046"/>
                  </a:lnTo>
                  <a:lnTo>
                    <a:pt x="3223" y="14134"/>
                  </a:lnTo>
                  <a:lnTo>
                    <a:pt x="15229" y="9271"/>
                  </a:lnTo>
                  <a:lnTo>
                    <a:pt x="12950" y="0"/>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2"/>
            <p:cNvSpPr/>
            <p:nvPr/>
          </p:nvSpPr>
          <p:spPr>
            <a:xfrm>
              <a:off x="-1897925" y="3365325"/>
              <a:ext cx="662650" cy="509875"/>
            </a:xfrm>
            <a:custGeom>
              <a:rect b="b" l="l" r="r" t="t"/>
              <a:pathLst>
                <a:path extrusionOk="0" h="20395" w="26506">
                  <a:moveTo>
                    <a:pt x="4316" y="0"/>
                  </a:moveTo>
                  <a:cubicBezTo>
                    <a:pt x="4316" y="0"/>
                    <a:pt x="2523" y="3678"/>
                    <a:pt x="851" y="5228"/>
                  </a:cubicBezTo>
                  <a:cubicBezTo>
                    <a:pt x="0" y="6019"/>
                    <a:pt x="4894" y="9210"/>
                    <a:pt x="6292" y="10335"/>
                  </a:cubicBezTo>
                  <a:cubicBezTo>
                    <a:pt x="8268" y="11794"/>
                    <a:pt x="10244" y="14043"/>
                    <a:pt x="13830" y="17265"/>
                  </a:cubicBezTo>
                  <a:cubicBezTo>
                    <a:pt x="15871" y="19138"/>
                    <a:pt x="23314" y="20395"/>
                    <a:pt x="25014" y="20395"/>
                  </a:cubicBezTo>
                  <a:cubicBezTo>
                    <a:pt x="25162" y="20395"/>
                    <a:pt x="25266" y="20385"/>
                    <a:pt x="25320" y="20365"/>
                  </a:cubicBezTo>
                  <a:cubicBezTo>
                    <a:pt x="26019" y="20092"/>
                    <a:pt x="26505" y="18633"/>
                    <a:pt x="26444" y="17691"/>
                  </a:cubicBezTo>
                  <a:cubicBezTo>
                    <a:pt x="26353" y="16748"/>
                    <a:pt x="24833" y="14530"/>
                    <a:pt x="23466" y="12463"/>
                  </a:cubicBezTo>
                  <a:cubicBezTo>
                    <a:pt x="22067" y="10335"/>
                    <a:pt x="4316" y="0"/>
                    <a:pt x="43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2"/>
            <p:cNvSpPr/>
            <p:nvPr/>
          </p:nvSpPr>
          <p:spPr>
            <a:xfrm>
              <a:off x="-1790800" y="3299325"/>
              <a:ext cx="478775" cy="386700"/>
            </a:xfrm>
            <a:custGeom>
              <a:rect b="b" l="l" r="r" t="t"/>
              <a:pathLst>
                <a:path extrusionOk="0" h="15468" w="19151">
                  <a:moveTo>
                    <a:pt x="14162" y="1"/>
                  </a:moveTo>
                  <a:cubicBezTo>
                    <a:pt x="12083" y="1"/>
                    <a:pt x="7934" y="3036"/>
                    <a:pt x="7934" y="3036"/>
                  </a:cubicBezTo>
                  <a:lnTo>
                    <a:pt x="1217" y="118"/>
                  </a:lnTo>
                  <a:lnTo>
                    <a:pt x="1" y="2610"/>
                  </a:lnTo>
                  <a:cubicBezTo>
                    <a:pt x="6202" y="6410"/>
                    <a:pt x="4165" y="10483"/>
                    <a:pt x="4165" y="10483"/>
                  </a:cubicBezTo>
                  <a:cubicBezTo>
                    <a:pt x="4712" y="11698"/>
                    <a:pt x="9515" y="15467"/>
                    <a:pt x="9515" y="15467"/>
                  </a:cubicBezTo>
                  <a:cubicBezTo>
                    <a:pt x="10381" y="14410"/>
                    <a:pt x="11926" y="14077"/>
                    <a:pt x="13528" y="14077"/>
                  </a:cubicBezTo>
                  <a:cubicBezTo>
                    <a:pt x="16256" y="14077"/>
                    <a:pt x="19150" y="15042"/>
                    <a:pt x="19150" y="15042"/>
                  </a:cubicBezTo>
                  <a:cubicBezTo>
                    <a:pt x="19150" y="15042"/>
                    <a:pt x="16354" y="1850"/>
                    <a:pt x="15047" y="330"/>
                  </a:cubicBezTo>
                  <a:cubicBezTo>
                    <a:pt x="14843" y="99"/>
                    <a:pt x="14536" y="1"/>
                    <a:pt x="141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2"/>
            <p:cNvSpPr/>
            <p:nvPr/>
          </p:nvSpPr>
          <p:spPr>
            <a:xfrm>
              <a:off x="-1829550" y="3437525"/>
              <a:ext cx="592750" cy="369325"/>
            </a:xfrm>
            <a:custGeom>
              <a:rect b="b" l="l" r="r" t="t"/>
              <a:pathLst>
                <a:path extrusionOk="0" fill="none" h="14773" w="23710">
                  <a:moveTo>
                    <a:pt x="1" y="0"/>
                  </a:moveTo>
                  <a:cubicBezTo>
                    <a:pt x="1" y="0"/>
                    <a:pt x="11582" y="10547"/>
                    <a:pt x="12828" y="11733"/>
                  </a:cubicBezTo>
                  <a:cubicBezTo>
                    <a:pt x="14074" y="12918"/>
                    <a:pt x="23709" y="14772"/>
                    <a:pt x="23709" y="14772"/>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2"/>
            <p:cNvSpPr/>
            <p:nvPr/>
          </p:nvSpPr>
          <p:spPr>
            <a:xfrm>
              <a:off x="-1591700" y="3375200"/>
              <a:ext cx="115525" cy="277375"/>
            </a:xfrm>
            <a:custGeom>
              <a:rect b="b" l="l" r="r" t="t"/>
              <a:pathLst>
                <a:path extrusionOk="0" fill="none" h="11095" w="4621">
                  <a:moveTo>
                    <a:pt x="1" y="1"/>
                  </a:moveTo>
                  <a:cubicBezTo>
                    <a:pt x="1" y="1"/>
                    <a:pt x="3253" y="6900"/>
                    <a:pt x="4621" y="11095"/>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2"/>
            <p:cNvSpPr/>
            <p:nvPr/>
          </p:nvSpPr>
          <p:spPr>
            <a:xfrm>
              <a:off x="-3187475" y="1342500"/>
              <a:ext cx="75250" cy="60050"/>
            </a:xfrm>
            <a:custGeom>
              <a:rect b="b" l="l" r="r" t="t"/>
              <a:pathLst>
                <a:path extrusionOk="0" fill="none" h="2402" w="3010">
                  <a:moveTo>
                    <a:pt x="1" y="760"/>
                  </a:moveTo>
                  <a:cubicBezTo>
                    <a:pt x="1" y="760"/>
                    <a:pt x="1429" y="2402"/>
                    <a:pt x="2128" y="2037"/>
                  </a:cubicBezTo>
                  <a:cubicBezTo>
                    <a:pt x="3010" y="1581"/>
                    <a:pt x="1733" y="0"/>
                    <a:pt x="1733"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2"/>
            <p:cNvSpPr/>
            <p:nvPr/>
          </p:nvSpPr>
          <p:spPr>
            <a:xfrm>
              <a:off x="-3128950" y="1327300"/>
              <a:ext cx="44100" cy="56250"/>
            </a:xfrm>
            <a:custGeom>
              <a:rect b="b" l="l" r="r" t="t"/>
              <a:pathLst>
                <a:path extrusionOk="0" fill="none" h="2250" w="1764">
                  <a:moveTo>
                    <a:pt x="0" y="1642"/>
                  </a:moveTo>
                  <a:cubicBezTo>
                    <a:pt x="0" y="1642"/>
                    <a:pt x="517" y="2250"/>
                    <a:pt x="1125" y="1946"/>
                  </a:cubicBezTo>
                  <a:cubicBezTo>
                    <a:pt x="1763" y="1642"/>
                    <a:pt x="912" y="1"/>
                    <a:pt x="912"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2"/>
            <p:cNvSpPr/>
            <p:nvPr/>
          </p:nvSpPr>
          <p:spPr>
            <a:xfrm>
              <a:off x="-2903275" y="1752075"/>
              <a:ext cx="57025" cy="175575"/>
            </a:xfrm>
            <a:custGeom>
              <a:rect b="b" l="l" r="r" t="t"/>
              <a:pathLst>
                <a:path extrusionOk="0" fill="none" h="7023" w="2281">
                  <a:moveTo>
                    <a:pt x="1" y="1"/>
                  </a:moveTo>
                  <a:cubicBezTo>
                    <a:pt x="1" y="1"/>
                    <a:pt x="1764" y="5259"/>
                    <a:pt x="2280" y="7022"/>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2"/>
            <p:cNvSpPr/>
            <p:nvPr/>
          </p:nvSpPr>
          <p:spPr>
            <a:xfrm>
              <a:off x="-2469375" y="1120600"/>
              <a:ext cx="56250" cy="244725"/>
            </a:xfrm>
            <a:custGeom>
              <a:rect b="b" l="l" r="r" t="t"/>
              <a:pathLst>
                <a:path extrusionOk="0" fill="none" h="9789" w="2250">
                  <a:moveTo>
                    <a:pt x="2250" y="1"/>
                  </a:moveTo>
                  <a:cubicBezTo>
                    <a:pt x="2250" y="1"/>
                    <a:pt x="1" y="487"/>
                    <a:pt x="61" y="1217"/>
                  </a:cubicBezTo>
                  <a:cubicBezTo>
                    <a:pt x="61" y="1855"/>
                    <a:pt x="2128" y="9788"/>
                    <a:pt x="2128" y="9788"/>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2"/>
            <p:cNvSpPr/>
            <p:nvPr/>
          </p:nvSpPr>
          <p:spPr>
            <a:xfrm>
              <a:off x="-2271800" y="1166200"/>
              <a:ext cx="36500" cy="194550"/>
            </a:xfrm>
            <a:custGeom>
              <a:rect b="b" l="l" r="r" t="t"/>
              <a:pathLst>
                <a:path extrusionOk="0" fill="none" h="7782" w="1460">
                  <a:moveTo>
                    <a:pt x="1459" y="1"/>
                  </a:moveTo>
                  <a:lnTo>
                    <a:pt x="0" y="7782"/>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2"/>
            <p:cNvSpPr/>
            <p:nvPr/>
          </p:nvSpPr>
          <p:spPr>
            <a:xfrm>
              <a:off x="-2416175" y="1360725"/>
              <a:ext cx="144400" cy="155050"/>
            </a:xfrm>
            <a:custGeom>
              <a:rect b="b" l="l" r="r" t="t"/>
              <a:pathLst>
                <a:path extrusionOk="0" fill="none" h="6202" w="5776">
                  <a:moveTo>
                    <a:pt x="0" y="183"/>
                  </a:moveTo>
                  <a:cubicBezTo>
                    <a:pt x="0" y="183"/>
                    <a:pt x="1125" y="5624"/>
                    <a:pt x="2918" y="5928"/>
                  </a:cubicBezTo>
                  <a:cubicBezTo>
                    <a:pt x="4499" y="6202"/>
                    <a:pt x="5775" y="1"/>
                    <a:pt x="5775" y="1"/>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2"/>
            <p:cNvSpPr/>
            <p:nvPr/>
          </p:nvSpPr>
          <p:spPr>
            <a:xfrm>
              <a:off x="-3078050" y="1249025"/>
              <a:ext cx="735600" cy="980300"/>
            </a:xfrm>
            <a:custGeom>
              <a:rect b="b" l="l" r="r" t="t"/>
              <a:pathLst>
                <a:path extrusionOk="0" fill="none" h="39212" w="29424">
                  <a:moveTo>
                    <a:pt x="1" y="639"/>
                  </a:moveTo>
                  <a:cubicBezTo>
                    <a:pt x="1" y="639"/>
                    <a:pt x="5745" y="1"/>
                    <a:pt x="5867" y="5077"/>
                  </a:cubicBezTo>
                  <a:cubicBezTo>
                    <a:pt x="6141" y="17965"/>
                    <a:pt x="1216" y="37479"/>
                    <a:pt x="16384" y="38482"/>
                  </a:cubicBezTo>
                  <a:cubicBezTo>
                    <a:pt x="27357" y="39211"/>
                    <a:pt x="29424" y="10396"/>
                    <a:pt x="29424" y="10396"/>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2"/>
            <p:cNvSpPr/>
            <p:nvPr/>
          </p:nvSpPr>
          <p:spPr>
            <a:xfrm>
              <a:off x="-3236875" y="1200400"/>
              <a:ext cx="167200" cy="167200"/>
            </a:xfrm>
            <a:custGeom>
              <a:rect b="b" l="l" r="r" t="t"/>
              <a:pathLst>
                <a:path extrusionOk="0" h="6688" w="6688">
                  <a:moveTo>
                    <a:pt x="3344" y="0"/>
                  </a:moveTo>
                  <a:cubicBezTo>
                    <a:pt x="1490" y="0"/>
                    <a:pt x="1" y="1490"/>
                    <a:pt x="1" y="3344"/>
                  </a:cubicBezTo>
                  <a:cubicBezTo>
                    <a:pt x="1" y="5198"/>
                    <a:pt x="1490" y="6687"/>
                    <a:pt x="3344" y="6687"/>
                  </a:cubicBezTo>
                  <a:cubicBezTo>
                    <a:pt x="5199" y="6687"/>
                    <a:pt x="6688" y="5198"/>
                    <a:pt x="6688" y="3344"/>
                  </a:cubicBezTo>
                  <a:cubicBezTo>
                    <a:pt x="6688" y="1490"/>
                    <a:pt x="5199" y="0"/>
                    <a:pt x="33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2"/>
            <p:cNvSpPr/>
            <p:nvPr/>
          </p:nvSpPr>
          <p:spPr>
            <a:xfrm>
              <a:off x="-3251300" y="1200400"/>
              <a:ext cx="167950" cy="167200"/>
            </a:xfrm>
            <a:custGeom>
              <a:rect b="b" l="l" r="r" t="t"/>
              <a:pathLst>
                <a:path extrusionOk="0" h="6688" w="6718">
                  <a:moveTo>
                    <a:pt x="3374" y="0"/>
                  </a:moveTo>
                  <a:cubicBezTo>
                    <a:pt x="1520" y="0"/>
                    <a:pt x="0" y="1490"/>
                    <a:pt x="0" y="3344"/>
                  </a:cubicBezTo>
                  <a:cubicBezTo>
                    <a:pt x="0" y="5198"/>
                    <a:pt x="1520" y="6687"/>
                    <a:pt x="3374" y="6687"/>
                  </a:cubicBezTo>
                  <a:cubicBezTo>
                    <a:pt x="5198" y="6687"/>
                    <a:pt x="6718" y="5198"/>
                    <a:pt x="6718" y="3344"/>
                  </a:cubicBezTo>
                  <a:cubicBezTo>
                    <a:pt x="6718" y="1490"/>
                    <a:pt x="5198" y="0"/>
                    <a:pt x="33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2"/>
            <p:cNvSpPr/>
            <p:nvPr/>
          </p:nvSpPr>
          <p:spPr>
            <a:xfrm>
              <a:off x="-3241425" y="1209525"/>
              <a:ext cx="148200" cy="148200"/>
            </a:xfrm>
            <a:custGeom>
              <a:rect b="b" l="l" r="r" t="t"/>
              <a:pathLst>
                <a:path extrusionOk="0" h="5928" w="5928">
                  <a:moveTo>
                    <a:pt x="2979" y="0"/>
                  </a:moveTo>
                  <a:cubicBezTo>
                    <a:pt x="1338" y="0"/>
                    <a:pt x="1" y="1338"/>
                    <a:pt x="1" y="2979"/>
                  </a:cubicBezTo>
                  <a:cubicBezTo>
                    <a:pt x="1" y="4620"/>
                    <a:pt x="1338" y="5927"/>
                    <a:pt x="2979" y="5927"/>
                  </a:cubicBezTo>
                  <a:cubicBezTo>
                    <a:pt x="4590" y="5927"/>
                    <a:pt x="5928" y="4620"/>
                    <a:pt x="5928" y="2979"/>
                  </a:cubicBezTo>
                  <a:cubicBezTo>
                    <a:pt x="5928" y="1338"/>
                    <a:pt x="4590" y="0"/>
                    <a:pt x="2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2"/>
            <p:cNvSpPr/>
            <p:nvPr/>
          </p:nvSpPr>
          <p:spPr>
            <a:xfrm>
              <a:off x="-3184425" y="1265750"/>
              <a:ext cx="36500" cy="36500"/>
            </a:xfrm>
            <a:custGeom>
              <a:rect b="b" l="l" r="r" t="t"/>
              <a:pathLst>
                <a:path extrusionOk="0" h="1460" w="1460">
                  <a:moveTo>
                    <a:pt x="730" y="0"/>
                  </a:moveTo>
                  <a:cubicBezTo>
                    <a:pt x="335" y="0"/>
                    <a:pt x="0" y="304"/>
                    <a:pt x="0" y="730"/>
                  </a:cubicBezTo>
                  <a:cubicBezTo>
                    <a:pt x="0" y="1095"/>
                    <a:pt x="304" y="1459"/>
                    <a:pt x="730" y="1459"/>
                  </a:cubicBezTo>
                  <a:cubicBezTo>
                    <a:pt x="1094" y="1459"/>
                    <a:pt x="1459" y="1156"/>
                    <a:pt x="1459" y="730"/>
                  </a:cubicBezTo>
                  <a:cubicBezTo>
                    <a:pt x="1459" y="304"/>
                    <a:pt x="1094" y="0"/>
                    <a:pt x="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2"/>
            <p:cNvSpPr/>
            <p:nvPr/>
          </p:nvSpPr>
          <p:spPr>
            <a:xfrm>
              <a:off x="-3170000" y="1272625"/>
              <a:ext cx="122375" cy="107900"/>
            </a:xfrm>
            <a:custGeom>
              <a:rect b="b" l="l" r="r" t="t"/>
              <a:pathLst>
                <a:path extrusionOk="0" h="4316" w="4895">
                  <a:moveTo>
                    <a:pt x="1631" y="0"/>
                  </a:moveTo>
                  <a:cubicBezTo>
                    <a:pt x="1293" y="0"/>
                    <a:pt x="1006" y="86"/>
                    <a:pt x="821" y="303"/>
                  </a:cubicBezTo>
                  <a:cubicBezTo>
                    <a:pt x="1" y="1306"/>
                    <a:pt x="2828" y="3707"/>
                    <a:pt x="4347" y="4315"/>
                  </a:cubicBezTo>
                  <a:lnTo>
                    <a:pt x="4894" y="1215"/>
                  </a:lnTo>
                  <a:cubicBezTo>
                    <a:pt x="4894" y="1215"/>
                    <a:pt x="2902" y="0"/>
                    <a:pt x="1631"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2"/>
            <p:cNvSpPr/>
            <p:nvPr/>
          </p:nvSpPr>
          <p:spPr>
            <a:xfrm>
              <a:off x="-3100850" y="1350100"/>
              <a:ext cx="28900" cy="49425"/>
            </a:xfrm>
            <a:custGeom>
              <a:rect b="b" l="l" r="r" t="t"/>
              <a:pathLst>
                <a:path extrusionOk="0" fill="none" h="1977" w="1156">
                  <a:moveTo>
                    <a:pt x="1" y="0"/>
                  </a:moveTo>
                  <a:cubicBezTo>
                    <a:pt x="1" y="0"/>
                    <a:pt x="1156" y="1003"/>
                    <a:pt x="1156" y="1976"/>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2"/>
            <p:cNvSpPr/>
            <p:nvPr/>
          </p:nvSpPr>
          <p:spPr>
            <a:xfrm>
              <a:off x="-3068175" y="1291575"/>
              <a:ext cx="48675" cy="25100"/>
            </a:xfrm>
            <a:custGeom>
              <a:rect b="b" l="l" r="r" t="t"/>
              <a:pathLst>
                <a:path extrusionOk="0" fill="none" h="1004" w="1947">
                  <a:moveTo>
                    <a:pt x="1" y="1"/>
                  </a:moveTo>
                  <a:cubicBezTo>
                    <a:pt x="1" y="1"/>
                    <a:pt x="518" y="123"/>
                    <a:pt x="1946" y="100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 name="Google Shape;1457;p62"/>
          <p:cNvGrpSpPr/>
          <p:nvPr/>
        </p:nvGrpSpPr>
        <p:grpSpPr>
          <a:xfrm>
            <a:off x="2574763" y="1148525"/>
            <a:ext cx="819900" cy="819900"/>
            <a:chOff x="6399325" y="315200"/>
            <a:chExt cx="819900" cy="819900"/>
          </a:xfrm>
        </p:grpSpPr>
        <p:sp>
          <p:nvSpPr>
            <p:cNvPr id="1458" name="Google Shape;1458;p62"/>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2"/>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 name="Google Shape;1460;p62"/>
          <p:cNvGrpSpPr/>
          <p:nvPr/>
        </p:nvGrpSpPr>
        <p:grpSpPr>
          <a:xfrm>
            <a:off x="3938300" y="4042750"/>
            <a:ext cx="456425" cy="404925"/>
            <a:chOff x="4153700" y="3096225"/>
            <a:chExt cx="456425" cy="404925"/>
          </a:xfrm>
        </p:grpSpPr>
        <p:sp>
          <p:nvSpPr>
            <p:cNvPr id="1461" name="Google Shape;1461;p62"/>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2"/>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6" name="Shape 1466"/>
        <p:cNvGrpSpPr/>
        <p:nvPr/>
      </p:nvGrpSpPr>
      <p:grpSpPr>
        <a:xfrm>
          <a:off x="0" y="0"/>
          <a:ext cx="0" cy="0"/>
          <a:chOff x="0" y="0"/>
          <a:chExt cx="0" cy="0"/>
        </a:xfrm>
      </p:grpSpPr>
      <p:sp>
        <p:nvSpPr>
          <p:cNvPr id="1467" name="Google Shape;1467;p63"/>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1468" name="Google Shape;1468;p63"/>
          <p:cNvSpPr txBox="1"/>
          <p:nvPr>
            <p:ph idx="1" type="subTitle"/>
          </p:nvPr>
        </p:nvSpPr>
        <p:spPr>
          <a:xfrm>
            <a:off x="713225" y="1572750"/>
            <a:ext cx="2224200" cy="3879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MARS</a:t>
            </a:r>
            <a:endParaRPr/>
          </a:p>
        </p:txBody>
      </p:sp>
      <p:sp>
        <p:nvSpPr>
          <p:cNvPr id="1469" name="Google Shape;1469;p63"/>
          <p:cNvSpPr txBox="1"/>
          <p:nvPr>
            <p:ph idx="2" type="subTitle"/>
          </p:nvPr>
        </p:nvSpPr>
        <p:spPr>
          <a:xfrm>
            <a:off x="3203400" y="1572750"/>
            <a:ext cx="2224200" cy="3879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VENUS</a:t>
            </a:r>
            <a:endParaRPr/>
          </a:p>
        </p:txBody>
      </p:sp>
      <p:sp>
        <p:nvSpPr>
          <p:cNvPr id="1470" name="Google Shape;1470;p63"/>
          <p:cNvSpPr txBox="1"/>
          <p:nvPr>
            <p:ph idx="3" type="subTitle"/>
          </p:nvPr>
        </p:nvSpPr>
        <p:spPr>
          <a:xfrm>
            <a:off x="713225" y="2002300"/>
            <a:ext cx="2224200" cy="54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Despite being red, Mars is actually a cold place</a:t>
            </a:r>
            <a:endParaRPr/>
          </a:p>
        </p:txBody>
      </p:sp>
      <p:sp>
        <p:nvSpPr>
          <p:cNvPr id="1471" name="Google Shape;1471;p63"/>
          <p:cNvSpPr txBox="1"/>
          <p:nvPr>
            <p:ph idx="4" type="subTitle"/>
          </p:nvPr>
        </p:nvSpPr>
        <p:spPr>
          <a:xfrm>
            <a:off x="3203400" y="2002300"/>
            <a:ext cx="2224200" cy="54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is the second planet from the Sun</a:t>
            </a:r>
            <a:endParaRPr/>
          </a:p>
        </p:txBody>
      </p:sp>
      <p:sp>
        <p:nvSpPr>
          <p:cNvPr id="1472" name="Google Shape;1472;p63"/>
          <p:cNvSpPr txBox="1"/>
          <p:nvPr>
            <p:ph idx="5" type="subTitle"/>
          </p:nvPr>
        </p:nvSpPr>
        <p:spPr>
          <a:xfrm>
            <a:off x="713225" y="2971550"/>
            <a:ext cx="2224200" cy="3879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MERCURY</a:t>
            </a:r>
            <a:endParaRPr/>
          </a:p>
        </p:txBody>
      </p:sp>
      <p:sp>
        <p:nvSpPr>
          <p:cNvPr id="1473" name="Google Shape;1473;p63"/>
          <p:cNvSpPr txBox="1"/>
          <p:nvPr>
            <p:ph idx="6" type="subTitle"/>
          </p:nvPr>
        </p:nvSpPr>
        <p:spPr>
          <a:xfrm>
            <a:off x="3203400" y="2971550"/>
            <a:ext cx="2224200" cy="3879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NEPTUNE</a:t>
            </a:r>
            <a:endParaRPr/>
          </a:p>
        </p:txBody>
      </p:sp>
      <p:sp>
        <p:nvSpPr>
          <p:cNvPr id="1474" name="Google Shape;1474;p63"/>
          <p:cNvSpPr txBox="1"/>
          <p:nvPr>
            <p:ph idx="7" type="subTitle"/>
          </p:nvPr>
        </p:nvSpPr>
        <p:spPr>
          <a:xfrm>
            <a:off x="713225" y="3401100"/>
            <a:ext cx="2224200" cy="54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a:t>
            </a:r>
            <a:endParaRPr/>
          </a:p>
        </p:txBody>
      </p:sp>
      <p:sp>
        <p:nvSpPr>
          <p:cNvPr id="1475" name="Google Shape;1475;p63"/>
          <p:cNvSpPr txBox="1"/>
          <p:nvPr>
            <p:ph idx="8" type="subTitle"/>
          </p:nvPr>
        </p:nvSpPr>
        <p:spPr>
          <a:xfrm>
            <a:off x="3203400" y="3401100"/>
            <a:ext cx="2224200" cy="54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Neptune is the farthest planet from the Sun</a:t>
            </a:r>
            <a:endParaRPr/>
          </a:p>
        </p:txBody>
      </p:sp>
      <p:sp>
        <p:nvSpPr>
          <p:cNvPr id="1476" name="Google Shape;1476;p63"/>
          <p:cNvSpPr/>
          <p:nvPr/>
        </p:nvSpPr>
        <p:spPr>
          <a:xfrm>
            <a:off x="5381450" y="687000"/>
            <a:ext cx="37749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3"/>
          <p:cNvSpPr/>
          <p:nvPr/>
        </p:nvSpPr>
        <p:spPr>
          <a:xfrm>
            <a:off x="5427600" y="34891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 name="Google Shape;1478;p63"/>
          <p:cNvGrpSpPr/>
          <p:nvPr/>
        </p:nvGrpSpPr>
        <p:grpSpPr>
          <a:xfrm>
            <a:off x="5297338" y="1098775"/>
            <a:ext cx="819900" cy="819900"/>
            <a:chOff x="6399325" y="315200"/>
            <a:chExt cx="819900" cy="819900"/>
          </a:xfrm>
        </p:grpSpPr>
        <p:sp>
          <p:nvSpPr>
            <p:cNvPr id="1479" name="Google Shape;1479;p63"/>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3"/>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63"/>
          <p:cNvGrpSpPr/>
          <p:nvPr/>
        </p:nvGrpSpPr>
        <p:grpSpPr>
          <a:xfrm>
            <a:off x="5427600" y="2866900"/>
            <a:ext cx="456425" cy="404925"/>
            <a:chOff x="4153700" y="3096225"/>
            <a:chExt cx="456425" cy="404925"/>
          </a:xfrm>
        </p:grpSpPr>
        <p:sp>
          <p:nvSpPr>
            <p:cNvPr id="1482" name="Google Shape;1482;p63"/>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3"/>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 name="Google Shape;1484;p63"/>
          <p:cNvSpPr/>
          <p:nvPr/>
        </p:nvSpPr>
        <p:spPr>
          <a:xfrm>
            <a:off x="2636888" y="398933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3"/>
          <p:cNvSpPr/>
          <p:nvPr/>
        </p:nvSpPr>
        <p:spPr>
          <a:xfrm>
            <a:off x="559338" y="122331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 name="Google Shape;1486;p63"/>
          <p:cNvGrpSpPr/>
          <p:nvPr/>
        </p:nvGrpSpPr>
        <p:grpSpPr>
          <a:xfrm>
            <a:off x="5979908" y="2230923"/>
            <a:ext cx="819906" cy="635975"/>
            <a:chOff x="2729950" y="3337175"/>
            <a:chExt cx="329200" cy="255350"/>
          </a:xfrm>
        </p:grpSpPr>
        <p:sp>
          <p:nvSpPr>
            <p:cNvPr id="1487" name="Google Shape;1487;p63"/>
            <p:cNvSpPr/>
            <p:nvPr/>
          </p:nvSpPr>
          <p:spPr>
            <a:xfrm>
              <a:off x="2729950" y="3337175"/>
              <a:ext cx="329200" cy="255350"/>
            </a:xfrm>
            <a:custGeom>
              <a:rect b="b" l="l" r="r" t="t"/>
              <a:pathLst>
                <a:path extrusionOk="0" h="10214" w="13168">
                  <a:moveTo>
                    <a:pt x="2932" y="1"/>
                  </a:moveTo>
                  <a:cubicBezTo>
                    <a:pt x="2115" y="1"/>
                    <a:pt x="1311" y="388"/>
                    <a:pt x="822" y="1107"/>
                  </a:cubicBezTo>
                  <a:cubicBezTo>
                    <a:pt x="0" y="2271"/>
                    <a:pt x="295" y="3868"/>
                    <a:pt x="1458" y="4675"/>
                  </a:cubicBezTo>
                  <a:lnTo>
                    <a:pt x="8778" y="9746"/>
                  </a:lnTo>
                  <a:cubicBezTo>
                    <a:pt x="9220" y="10062"/>
                    <a:pt x="9730" y="10213"/>
                    <a:pt x="10236" y="10213"/>
                  </a:cubicBezTo>
                  <a:cubicBezTo>
                    <a:pt x="11047" y="10213"/>
                    <a:pt x="11849" y="9826"/>
                    <a:pt x="12346" y="9110"/>
                  </a:cubicBezTo>
                  <a:cubicBezTo>
                    <a:pt x="13168" y="7947"/>
                    <a:pt x="12873" y="6334"/>
                    <a:pt x="11710" y="5543"/>
                  </a:cubicBezTo>
                  <a:lnTo>
                    <a:pt x="4389" y="456"/>
                  </a:lnTo>
                  <a:cubicBezTo>
                    <a:pt x="3945" y="148"/>
                    <a:pt x="3436" y="1"/>
                    <a:pt x="2932"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3"/>
            <p:cNvSpPr/>
            <p:nvPr/>
          </p:nvSpPr>
          <p:spPr>
            <a:xfrm>
              <a:off x="2839275" y="3409425"/>
              <a:ext cx="108975" cy="108600"/>
            </a:xfrm>
            <a:custGeom>
              <a:rect b="b" l="l" r="r" t="t"/>
              <a:pathLst>
                <a:path extrusionOk="0" h="4344" w="4359">
                  <a:moveTo>
                    <a:pt x="1769" y="1"/>
                  </a:moveTo>
                  <a:lnTo>
                    <a:pt x="1" y="2544"/>
                  </a:lnTo>
                  <a:lnTo>
                    <a:pt x="2591" y="4344"/>
                  </a:lnTo>
                  <a:lnTo>
                    <a:pt x="4359" y="1800"/>
                  </a:lnTo>
                  <a:lnTo>
                    <a:pt x="1769" y="1"/>
                  </a:ln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3"/>
            <p:cNvSpPr/>
            <p:nvPr/>
          </p:nvSpPr>
          <p:spPr>
            <a:xfrm>
              <a:off x="3012225" y="3517700"/>
              <a:ext cx="13975" cy="12650"/>
            </a:xfrm>
            <a:custGeom>
              <a:rect b="b" l="l" r="r" t="t"/>
              <a:pathLst>
                <a:path extrusionOk="0" h="506" w="559">
                  <a:moveTo>
                    <a:pt x="283" y="1"/>
                  </a:moveTo>
                  <a:cubicBezTo>
                    <a:pt x="204" y="1"/>
                    <a:pt x="126" y="38"/>
                    <a:pt x="78" y="106"/>
                  </a:cubicBezTo>
                  <a:cubicBezTo>
                    <a:pt x="0" y="230"/>
                    <a:pt x="16" y="385"/>
                    <a:pt x="124" y="462"/>
                  </a:cubicBezTo>
                  <a:cubicBezTo>
                    <a:pt x="171" y="492"/>
                    <a:pt x="222" y="505"/>
                    <a:pt x="272" y="505"/>
                  </a:cubicBezTo>
                  <a:cubicBezTo>
                    <a:pt x="354" y="505"/>
                    <a:pt x="433" y="468"/>
                    <a:pt x="481" y="400"/>
                  </a:cubicBezTo>
                  <a:cubicBezTo>
                    <a:pt x="558" y="276"/>
                    <a:pt x="543" y="121"/>
                    <a:pt x="419" y="44"/>
                  </a:cubicBezTo>
                  <a:cubicBezTo>
                    <a:pt x="378" y="14"/>
                    <a:pt x="330" y="1"/>
                    <a:pt x="283" y="1"/>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3"/>
            <p:cNvSpPr/>
            <p:nvPr/>
          </p:nvSpPr>
          <p:spPr>
            <a:xfrm>
              <a:off x="2980025" y="3495500"/>
              <a:ext cx="14000" cy="12475"/>
            </a:xfrm>
            <a:custGeom>
              <a:rect b="b" l="l" r="r" t="t"/>
              <a:pathLst>
                <a:path extrusionOk="0" h="499" w="560">
                  <a:moveTo>
                    <a:pt x="277" y="0"/>
                  </a:moveTo>
                  <a:cubicBezTo>
                    <a:pt x="198" y="0"/>
                    <a:pt x="125" y="36"/>
                    <a:pt x="78" y="110"/>
                  </a:cubicBezTo>
                  <a:cubicBezTo>
                    <a:pt x="1" y="218"/>
                    <a:pt x="16" y="373"/>
                    <a:pt x="140" y="451"/>
                  </a:cubicBezTo>
                  <a:cubicBezTo>
                    <a:pt x="184" y="482"/>
                    <a:pt x="235" y="498"/>
                    <a:pt x="286" y="498"/>
                  </a:cubicBezTo>
                  <a:cubicBezTo>
                    <a:pt x="361" y="498"/>
                    <a:pt x="435" y="463"/>
                    <a:pt x="482" y="389"/>
                  </a:cubicBezTo>
                  <a:cubicBezTo>
                    <a:pt x="559" y="280"/>
                    <a:pt x="544" y="125"/>
                    <a:pt x="435" y="48"/>
                  </a:cubicBezTo>
                  <a:cubicBezTo>
                    <a:pt x="385" y="16"/>
                    <a:pt x="330" y="0"/>
                    <a:pt x="277" y="0"/>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3"/>
            <p:cNvSpPr/>
            <p:nvPr/>
          </p:nvSpPr>
          <p:spPr>
            <a:xfrm>
              <a:off x="2986225" y="3554525"/>
              <a:ext cx="14375" cy="12400"/>
            </a:xfrm>
            <a:custGeom>
              <a:rect b="b" l="l" r="r" t="t"/>
              <a:pathLst>
                <a:path extrusionOk="0" h="496" w="575">
                  <a:moveTo>
                    <a:pt x="287" y="1"/>
                  </a:moveTo>
                  <a:cubicBezTo>
                    <a:pt x="205" y="1"/>
                    <a:pt x="127" y="38"/>
                    <a:pt x="78" y="106"/>
                  </a:cubicBezTo>
                  <a:cubicBezTo>
                    <a:pt x="1" y="230"/>
                    <a:pt x="32" y="385"/>
                    <a:pt x="140" y="447"/>
                  </a:cubicBezTo>
                  <a:cubicBezTo>
                    <a:pt x="192" y="480"/>
                    <a:pt x="249" y="496"/>
                    <a:pt x="304" y="496"/>
                  </a:cubicBezTo>
                  <a:cubicBezTo>
                    <a:pt x="380" y="496"/>
                    <a:pt x="452" y="464"/>
                    <a:pt x="497" y="401"/>
                  </a:cubicBezTo>
                  <a:cubicBezTo>
                    <a:pt x="575" y="277"/>
                    <a:pt x="544" y="122"/>
                    <a:pt x="435" y="44"/>
                  </a:cubicBezTo>
                  <a:cubicBezTo>
                    <a:pt x="388" y="15"/>
                    <a:pt x="337" y="1"/>
                    <a:pt x="287" y="1"/>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3"/>
            <p:cNvSpPr/>
            <p:nvPr/>
          </p:nvSpPr>
          <p:spPr>
            <a:xfrm>
              <a:off x="2954450" y="3532325"/>
              <a:ext cx="13975" cy="12475"/>
            </a:xfrm>
            <a:custGeom>
              <a:rect b="b" l="l" r="r" t="t"/>
              <a:pathLst>
                <a:path extrusionOk="0" h="499" w="559">
                  <a:moveTo>
                    <a:pt x="273" y="1"/>
                  </a:moveTo>
                  <a:cubicBezTo>
                    <a:pt x="198" y="1"/>
                    <a:pt x="124" y="36"/>
                    <a:pt x="78" y="110"/>
                  </a:cubicBezTo>
                  <a:cubicBezTo>
                    <a:pt x="0" y="219"/>
                    <a:pt x="16" y="374"/>
                    <a:pt x="140" y="451"/>
                  </a:cubicBezTo>
                  <a:cubicBezTo>
                    <a:pt x="183" y="482"/>
                    <a:pt x="235" y="499"/>
                    <a:pt x="286" y="499"/>
                  </a:cubicBezTo>
                  <a:cubicBezTo>
                    <a:pt x="361" y="499"/>
                    <a:pt x="435" y="463"/>
                    <a:pt x="481" y="389"/>
                  </a:cubicBezTo>
                  <a:cubicBezTo>
                    <a:pt x="558" y="281"/>
                    <a:pt x="543" y="126"/>
                    <a:pt x="419" y="48"/>
                  </a:cubicBezTo>
                  <a:cubicBezTo>
                    <a:pt x="375" y="17"/>
                    <a:pt x="324" y="1"/>
                    <a:pt x="273" y="1"/>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3"/>
            <p:cNvSpPr/>
            <p:nvPr/>
          </p:nvSpPr>
          <p:spPr>
            <a:xfrm>
              <a:off x="2791200" y="3364550"/>
              <a:ext cx="13975" cy="12475"/>
            </a:xfrm>
            <a:custGeom>
              <a:rect b="b" l="l" r="r" t="t"/>
              <a:pathLst>
                <a:path extrusionOk="0" h="499" w="559">
                  <a:moveTo>
                    <a:pt x="276" y="0"/>
                  </a:moveTo>
                  <a:cubicBezTo>
                    <a:pt x="199" y="0"/>
                    <a:pt x="126" y="38"/>
                    <a:pt x="78" y="105"/>
                  </a:cubicBezTo>
                  <a:cubicBezTo>
                    <a:pt x="1" y="229"/>
                    <a:pt x="16" y="385"/>
                    <a:pt x="125" y="462"/>
                  </a:cubicBezTo>
                  <a:cubicBezTo>
                    <a:pt x="172" y="486"/>
                    <a:pt x="225" y="498"/>
                    <a:pt x="276" y="498"/>
                  </a:cubicBezTo>
                  <a:cubicBezTo>
                    <a:pt x="357" y="498"/>
                    <a:pt x="434" y="467"/>
                    <a:pt x="481" y="400"/>
                  </a:cubicBezTo>
                  <a:cubicBezTo>
                    <a:pt x="559" y="276"/>
                    <a:pt x="543" y="121"/>
                    <a:pt x="419" y="43"/>
                  </a:cubicBezTo>
                  <a:cubicBezTo>
                    <a:pt x="372" y="14"/>
                    <a:pt x="323" y="0"/>
                    <a:pt x="276" y="0"/>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3"/>
            <p:cNvSpPr/>
            <p:nvPr/>
          </p:nvSpPr>
          <p:spPr>
            <a:xfrm>
              <a:off x="2823000" y="3386925"/>
              <a:ext cx="13975" cy="12475"/>
            </a:xfrm>
            <a:custGeom>
              <a:rect b="b" l="l" r="r" t="t"/>
              <a:pathLst>
                <a:path extrusionOk="0" h="499" w="559">
                  <a:moveTo>
                    <a:pt x="277" y="0"/>
                  </a:moveTo>
                  <a:cubicBezTo>
                    <a:pt x="198" y="0"/>
                    <a:pt x="124" y="36"/>
                    <a:pt x="78" y="110"/>
                  </a:cubicBezTo>
                  <a:cubicBezTo>
                    <a:pt x="0" y="203"/>
                    <a:pt x="16" y="358"/>
                    <a:pt x="140" y="451"/>
                  </a:cubicBezTo>
                  <a:cubicBezTo>
                    <a:pt x="184" y="482"/>
                    <a:pt x="235" y="499"/>
                    <a:pt x="286" y="499"/>
                  </a:cubicBezTo>
                  <a:cubicBezTo>
                    <a:pt x="361" y="499"/>
                    <a:pt x="435" y="463"/>
                    <a:pt x="481" y="389"/>
                  </a:cubicBezTo>
                  <a:cubicBezTo>
                    <a:pt x="559" y="281"/>
                    <a:pt x="543" y="125"/>
                    <a:pt x="435" y="48"/>
                  </a:cubicBezTo>
                  <a:cubicBezTo>
                    <a:pt x="385" y="17"/>
                    <a:pt x="330" y="0"/>
                    <a:pt x="277" y="0"/>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3"/>
            <p:cNvSpPr/>
            <p:nvPr/>
          </p:nvSpPr>
          <p:spPr>
            <a:xfrm>
              <a:off x="2765225" y="3400875"/>
              <a:ext cx="14375" cy="12475"/>
            </a:xfrm>
            <a:custGeom>
              <a:rect b="b" l="l" r="r" t="t"/>
              <a:pathLst>
                <a:path extrusionOk="0" h="499" w="575">
                  <a:moveTo>
                    <a:pt x="277" y="1"/>
                  </a:moveTo>
                  <a:cubicBezTo>
                    <a:pt x="198" y="1"/>
                    <a:pt x="124" y="36"/>
                    <a:pt x="78" y="110"/>
                  </a:cubicBezTo>
                  <a:cubicBezTo>
                    <a:pt x="0" y="219"/>
                    <a:pt x="31" y="374"/>
                    <a:pt x="140" y="451"/>
                  </a:cubicBezTo>
                  <a:cubicBezTo>
                    <a:pt x="190" y="483"/>
                    <a:pt x="245" y="499"/>
                    <a:pt x="298" y="499"/>
                  </a:cubicBezTo>
                  <a:cubicBezTo>
                    <a:pt x="377" y="499"/>
                    <a:pt x="450" y="463"/>
                    <a:pt x="497" y="389"/>
                  </a:cubicBezTo>
                  <a:cubicBezTo>
                    <a:pt x="574" y="281"/>
                    <a:pt x="543" y="126"/>
                    <a:pt x="435" y="48"/>
                  </a:cubicBezTo>
                  <a:cubicBezTo>
                    <a:pt x="385" y="17"/>
                    <a:pt x="330" y="1"/>
                    <a:pt x="277" y="1"/>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3"/>
            <p:cNvSpPr/>
            <p:nvPr/>
          </p:nvSpPr>
          <p:spPr>
            <a:xfrm>
              <a:off x="2797400" y="3423350"/>
              <a:ext cx="14000" cy="12500"/>
            </a:xfrm>
            <a:custGeom>
              <a:rect b="b" l="l" r="r" t="t"/>
              <a:pathLst>
                <a:path extrusionOk="0" h="500" w="560">
                  <a:moveTo>
                    <a:pt x="280" y="0"/>
                  </a:moveTo>
                  <a:cubicBezTo>
                    <a:pt x="208" y="0"/>
                    <a:pt x="133" y="32"/>
                    <a:pt x="78" y="95"/>
                  </a:cubicBezTo>
                  <a:cubicBezTo>
                    <a:pt x="1" y="219"/>
                    <a:pt x="16" y="374"/>
                    <a:pt x="140" y="452"/>
                  </a:cubicBezTo>
                  <a:cubicBezTo>
                    <a:pt x="184" y="483"/>
                    <a:pt x="235" y="499"/>
                    <a:pt x="286" y="499"/>
                  </a:cubicBezTo>
                  <a:cubicBezTo>
                    <a:pt x="361" y="499"/>
                    <a:pt x="435" y="464"/>
                    <a:pt x="482" y="390"/>
                  </a:cubicBezTo>
                  <a:cubicBezTo>
                    <a:pt x="559" y="281"/>
                    <a:pt x="544" y="126"/>
                    <a:pt x="419" y="49"/>
                  </a:cubicBezTo>
                  <a:cubicBezTo>
                    <a:pt x="381" y="16"/>
                    <a:pt x="331" y="0"/>
                    <a:pt x="280" y="0"/>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 name="Google Shape;1497;p63"/>
          <p:cNvGrpSpPr/>
          <p:nvPr/>
        </p:nvGrpSpPr>
        <p:grpSpPr>
          <a:xfrm>
            <a:off x="6242822" y="2737783"/>
            <a:ext cx="2152761" cy="1555848"/>
            <a:chOff x="3698125" y="3946075"/>
            <a:chExt cx="1083750" cy="783250"/>
          </a:xfrm>
        </p:grpSpPr>
        <p:sp>
          <p:nvSpPr>
            <p:cNvPr id="1498" name="Google Shape;1498;p63"/>
            <p:cNvSpPr/>
            <p:nvPr/>
          </p:nvSpPr>
          <p:spPr>
            <a:xfrm>
              <a:off x="3956350" y="3972425"/>
              <a:ext cx="390875" cy="239275"/>
            </a:xfrm>
            <a:custGeom>
              <a:rect b="b" l="l" r="r" t="t"/>
              <a:pathLst>
                <a:path extrusionOk="0" fill="none" h="9571" w="15635">
                  <a:moveTo>
                    <a:pt x="15635" y="4530"/>
                  </a:moveTo>
                  <a:lnTo>
                    <a:pt x="14006" y="1"/>
                  </a:lnTo>
                  <a:lnTo>
                    <a:pt x="7011" y="2529"/>
                  </a:lnTo>
                  <a:lnTo>
                    <a:pt x="1" y="5041"/>
                  </a:lnTo>
                  <a:lnTo>
                    <a:pt x="1645" y="9570"/>
                  </a:lnTo>
                  <a:close/>
                </a:path>
              </a:pathLst>
            </a:custGeom>
            <a:noFill/>
            <a:ln cap="rnd" cmpd="sng" w="244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3"/>
            <p:cNvSpPr/>
            <p:nvPr/>
          </p:nvSpPr>
          <p:spPr>
            <a:xfrm>
              <a:off x="3698125" y="3946075"/>
              <a:ext cx="1083750" cy="783250"/>
            </a:xfrm>
            <a:custGeom>
              <a:rect b="b" l="l" r="r" t="t"/>
              <a:pathLst>
                <a:path extrusionOk="0" h="31330" w="43350">
                  <a:moveTo>
                    <a:pt x="36851" y="0"/>
                  </a:moveTo>
                  <a:lnTo>
                    <a:pt x="0" y="13261"/>
                  </a:lnTo>
                  <a:lnTo>
                    <a:pt x="6499" y="31330"/>
                  </a:lnTo>
                  <a:lnTo>
                    <a:pt x="43350" y="18069"/>
                  </a:lnTo>
                  <a:lnTo>
                    <a:pt x="36851" y="0"/>
                  </a:ln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3"/>
            <p:cNvSpPr/>
            <p:nvPr/>
          </p:nvSpPr>
          <p:spPr>
            <a:xfrm>
              <a:off x="3839250" y="4284175"/>
              <a:ext cx="67500" cy="100850"/>
            </a:xfrm>
            <a:custGeom>
              <a:rect b="b" l="l" r="r" t="t"/>
              <a:pathLst>
                <a:path extrusionOk="0" h="4034" w="2700">
                  <a:moveTo>
                    <a:pt x="1428" y="1"/>
                  </a:moveTo>
                  <a:lnTo>
                    <a:pt x="1" y="512"/>
                  </a:lnTo>
                  <a:lnTo>
                    <a:pt x="1273" y="4033"/>
                  </a:lnTo>
                  <a:lnTo>
                    <a:pt x="2700" y="3521"/>
                  </a:lnTo>
                  <a:lnTo>
                    <a:pt x="1428" y="1"/>
                  </a:lnTo>
                  <a:close/>
                </a:path>
              </a:pathLst>
            </a:custGeom>
            <a:solidFill>
              <a:schemeClr val="accent2"/>
            </a:solid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3"/>
            <p:cNvSpPr/>
            <p:nvPr/>
          </p:nvSpPr>
          <p:spPr>
            <a:xfrm>
              <a:off x="4512375" y="4042225"/>
              <a:ext cx="67500" cy="100850"/>
            </a:xfrm>
            <a:custGeom>
              <a:rect b="b" l="l" r="r" t="t"/>
              <a:pathLst>
                <a:path extrusionOk="0" h="4034" w="2700">
                  <a:moveTo>
                    <a:pt x="1428" y="1"/>
                  </a:moveTo>
                  <a:lnTo>
                    <a:pt x="1" y="512"/>
                  </a:lnTo>
                  <a:lnTo>
                    <a:pt x="1272" y="4033"/>
                  </a:lnTo>
                  <a:lnTo>
                    <a:pt x="2699" y="3521"/>
                  </a:lnTo>
                  <a:lnTo>
                    <a:pt x="1428" y="1"/>
                  </a:lnTo>
                  <a:close/>
                </a:path>
              </a:pathLst>
            </a:custGeom>
            <a:solidFill>
              <a:schemeClr val="accent2"/>
            </a:solid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3"/>
            <p:cNvSpPr/>
            <p:nvPr/>
          </p:nvSpPr>
          <p:spPr>
            <a:xfrm>
              <a:off x="3736500" y="4051925"/>
              <a:ext cx="921700" cy="331525"/>
            </a:xfrm>
            <a:custGeom>
              <a:rect b="b" l="l" r="r" t="t"/>
              <a:pathLst>
                <a:path extrusionOk="0" fill="none" h="13261" w="36868">
                  <a:moveTo>
                    <a:pt x="1" y="13261"/>
                  </a:moveTo>
                  <a:lnTo>
                    <a:pt x="36867"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3"/>
            <p:cNvSpPr/>
            <p:nvPr/>
          </p:nvSpPr>
          <p:spPr>
            <a:xfrm>
              <a:off x="4165350" y="4291150"/>
              <a:ext cx="181500" cy="181500"/>
            </a:xfrm>
            <a:custGeom>
              <a:rect b="b" l="l" r="r" t="t"/>
              <a:pathLst>
                <a:path extrusionOk="0" h="7260" w="7260">
                  <a:moveTo>
                    <a:pt x="3583" y="1"/>
                  </a:moveTo>
                  <a:lnTo>
                    <a:pt x="1365" y="807"/>
                  </a:lnTo>
                  <a:lnTo>
                    <a:pt x="2125" y="2916"/>
                  </a:lnTo>
                  <a:lnTo>
                    <a:pt x="1" y="3676"/>
                  </a:lnTo>
                  <a:lnTo>
                    <a:pt x="807" y="5910"/>
                  </a:lnTo>
                  <a:lnTo>
                    <a:pt x="2916" y="5134"/>
                  </a:lnTo>
                  <a:lnTo>
                    <a:pt x="3676" y="7259"/>
                  </a:lnTo>
                  <a:lnTo>
                    <a:pt x="5910" y="6453"/>
                  </a:lnTo>
                  <a:lnTo>
                    <a:pt x="5150" y="4343"/>
                  </a:lnTo>
                  <a:lnTo>
                    <a:pt x="7259" y="3583"/>
                  </a:lnTo>
                  <a:lnTo>
                    <a:pt x="6468" y="1350"/>
                  </a:lnTo>
                  <a:lnTo>
                    <a:pt x="4359" y="2110"/>
                  </a:lnTo>
                  <a:lnTo>
                    <a:pt x="3583" y="1"/>
                  </a:lnTo>
                  <a:close/>
                </a:path>
              </a:pathLst>
            </a:custGeom>
            <a:solidFill>
              <a:schemeClr val="accent4"/>
            </a:solidFill>
            <a:ln cap="rnd" cmpd="sng" w="174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 name="Google Shape;1504;p63"/>
          <p:cNvGrpSpPr/>
          <p:nvPr/>
        </p:nvGrpSpPr>
        <p:grpSpPr>
          <a:xfrm rot="4077741">
            <a:off x="7266862" y="1448709"/>
            <a:ext cx="819895" cy="635966"/>
            <a:chOff x="2729950" y="3337175"/>
            <a:chExt cx="329200" cy="255350"/>
          </a:xfrm>
        </p:grpSpPr>
        <p:sp>
          <p:nvSpPr>
            <p:cNvPr id="1505" name="Google Shape;1505;p63"/>
            <p:cNvSpPr/>
            <p:nvPr/>
          </p:nvSpPr>
          <p:spPr>
            <a:xfrm>
              <a:off x="2729950" y="3337175"/>
              <a:ext cx="329200" cy="255350"/>
            </a:xfrm>
            <a:custGeom>
              <a:rect b="b" l="l" r="r" t="t"/>
              <a:pathLst>
                <a:path extrusionOk="0" h="10214" w="13168">
                  <a:moveTo>
                    <a:pt x="2932" y="1"/>
                  </a:moveTo>
                  <a:cubicBezTo>
                    <a:pt x="2115" y="1"/>
                    <a:pt x="1311" y="388"/>
                    <a:pt x="822" y="1107"/>
                  </a:cubicBezTo>
                  <a:cubicBezTo>
                    <a:pt x="0" y="2271"/>
                    <a:pt x="295" y="3868"/>
                    <a:pt x="1458" y="4675"/>
                  </a:cubicBezTo>
                  <a:lnTo>
                    <a:pt x="8778" y="9746"/>
                  </a:lnTo>
                  <a:cubicBezTo>
                    <a:pt x="9220" y="10062"/>
                    <a:pt x="9730" y="10213"/>
                    <a:pt x="10236" y="10213"/>
                  </a:cubicBezTo>
                  <a:cubicBezTo>
                    <a:pt x="11047" y="10213"/>
                    <a:pt x="11849" y="9826"/>
                    <a:pt x="12346" y="9110"/>
                  </a:cubicBezTo>
                  <a:cubicBezTo>
                    <a:pt x="13168" y="7947"/>
                    <a:pt x="12873" y="6334"/>
                    <a:pt x="11710" y="5543"/>
                  </a:cubicBezTo>
                  <a:lnTo>
                    <a:pt x="4389" y="456"/>
                  </a:lnTo>
                  <a:cubicBezTo>
                    <a:pt x="3945" y="148"/>
                    <a:pt x="3436" y="1"/>
                    <a:pt x="2932" y="1"/>
                  </a:cubicBezTo>
                  <a:close/>
                </a:path>
              </a:pathLst>
            </a:custGeom>
            <a:solidFill>
              <a:schemeClr val="accent5"/>
            </a:solidFill>
            <a:ln cap="rnd" cmpd="sng" w="73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3"/>
            <p:cNvSpPr/>
            <p:nvPr/>
          </p:nvSpPr>
          <p:spPr>
            <a:xfrm>
              <a:off x="2839275" y="3409425"/>
              <a:ext cx="108975" cy="108600"/>
            </a:xfrm>
            <a:custGeom>
              <a:rect b="b" l="l" r="r" t="t"/>
              <a:pathLst>
                <a:path extrusionOk="0" h="4344" w="4359">
                  <a:moveTo>
                    <a:pt x="1769" y="1"/>
                  </a:moveTo>
                  <a:lnTo>
                    <a:pt x="1" y="2544"/>
                  </a:lnTo>
                  <a:lnTo>
                    <a:pt x="2591" y="4344"/>
                  </a:lnTo>
                  <a:lnTo>
                    <a:pt x="4359" y="1800"/>
                  </a:lnTo>
                  <a:lnTo>
                    <a:pt x="1769" y="1"/>
                  </a:ln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3"/>
            <p:cNvSpPr/>
            <p:nvPr/>
          </p:nvSpPr>
          <p:spPr>
            <a:xfrm>
              <a:off x="3012225" y="3517700"/>
              <a:ext cx="13975" cy="12650"/>
            </a:xfrm>
            <a:custGeom>
              <a:rect b="b" l="l" r="r" t="t"/>
              <a:pathLst>
                <a:path extrusionOk="0" h="506" w="559">
                  <a:moveTo>
                    <a:pt x="283" y="1"/>
                  </a:moveTo>
                  <a:cubicBezTo>
                    <a:pt x="204" y="1"/>
                    <a:pt x="126" y="38"/>
                    <a:pt x="78" y="106"/>
                  </a:cubicBezTo>
                  <a:cubicBezTo>
                    <a:pt x="0" y="230"/>
                    <a:pt x="16" y="385"/>
                    <a:pt x="124" y="462"/>
                  </a:cubicBezTo>
                  <a:cubicBezTo>
                    <a:pt x="171" y="492"/>
                    <a:pt x="222" y="505"/>
                    <a:pt x="272" y="505"/>
                  </a:cubicBezTo>
                  <a:cubicBezTo>
                    <a:pt x="354" y="505"/>
                    <a:pt x="433" y="468"/>
                    <a:pt x="481" y="400"/>
                  </a:cubicBezTo>
                  <a:cubicBezTo>
                    <a:pt x="558" y="276"/>
                    <a:pt x="543" y="121"/>
                    <a:pt x="419" y="44"/>
                  </a:cubicBezTo>
                  <a:cubicBezTo>
                    <a:pt x="378" y="14"/>
                    <a:pt x="330" y="1"/>
                    <a:pt x="283"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3"/>
            <p:cNvSpPr/>
            <p:nvPr/>
          </p:nvSpPr>
          <p:spPr>
            <a:xfrm>
              <a:off x="2980025" y="3495500"/>
              <a:ext cx="14000" cy="12475"/>
            </a:xfrm>
            <a:custGeom>
              <a:rect b="b" l="l" r="r" t="t"/>
              <a:pathLst>
                <a:path extrusionOk="0" h="499" w="560">
                  <a:moveTo>
                    <a:pt x="277" y="0"/>
                  </a:moveTo>
                  <a:cubicBezTo>
                    <a:pt x="198" y="0"/>
                    <a:pt x="125" y="36"/>
                    <a:pt x="78" y="110"/>
                  </a:cubicBezTo>
                  <a:cubicBezTo>
                    <a:pt x="1" y="218"/>
                    <a:pt x="16" y="373"/>
                    <a:pt x="140" y="451"/>
                  </a:cubicBezTo>
                  <a:cubicBezTo>
                    <a:pt x="184" y="482"/>
                    <a:pt x="235" y="498"/>
                    <a:pt x="286" y="498"/>
                  </a:cubicBezTo>
                  <a:cubicBezTo>
                    <a:pt x="361" y="498"/>
                    <a:pt x="435" y="463"/>
                    <a:pt x="482" y="389"/>
                  </a:cubicBezTo>
                  <a:cubicBezTo>
                    <a:pt x="559" y="280"/>
                    <a:pt x="544" y="125"/>
                    <a:pt x="435" y="48"/>
                  </a:cubicBezTo>
                  <a:cubicBezTo>
                    <a:pt x="385" y="16"/>
                    <a:pt x="330" y="0"/>
                    <a:pt x="277"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3"/>
            <p:cNvSpPr/>
            <p:nvPr/>
          </p:nvSpPr>
          <p:spPr>
            <a:xfrm>
              <a:off x="2986225" y="3554525"/>
              <a:ext cx="14375" cy="12400"/>
            </a:xfrm>
            <a:custGeom>
              <a:rect b="b" l="l" r="r" t="t"/>
              <a:pathLst>
                <a:path extrusionOk="0" h="496" w="575">
                  <a:moveTo>
                    <a:pt x="287" y="1"/>
                  </a:moveTo>
                  <a:cubicBezTo>
                    <a:pt x="205" y="1"/>
                    <a:pt x="127" y="38"/>
                    <a:pt x="78" y="106"/>
                  </a:cubicBezTo>
                  <a:cubicBezTo>
                    <a:pt x="1" y="230"/>
                    <a:pt x="32" y="385"/>
                    <a:pt x="140" y="447"/>
                  </a:cubicBezTo>
                  <a:cubicBezTo>
                    <a:pt x="192" y="480"/>
                    <a:pt x="249" y="496"/>
                    <a:pt x="304" y="496"/>
                  </a:cubicBezTo>
                  <a:cubicBezTo>
                    <a:pt x="380" y="496"/>
                    <a:pt x="452" y="464"/>
                    <a:pt x="497" y="401"/>
                  </a:cubicBezTo>
                  <a:cubicBezTo>
                    <a:pt x="575" y="277"/>
                    <a:pt x="544" y="122"/>
                    <a:pt x="435" y="44"/>
                  </a:cubicBezTo>
                  <a:cubicBezTo>
                    <a:pt x="388" y="15"/>
                    <a:pt x="337" y="1"/>
                    <a:pt x="287"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3"/>
            <p:cNvSpPr/>
            <p:nvPr/>
          </p:nvSpPr>
          <p:spPr>
            <a:xfrm>
              <a:off x="2954450" y="3532325"/>
              <a:ext cx="13975" cy="12475"/>
            </a:xfrm>
            <a:custGeom>
              <a:rect b="b" l="l" r="r" t="t"/>
              <a:pathLst>
                <a:path extrusionOk="0" h="499" w="559">
                  <a:moveTo>
                    <a:pt x="273" y="1"/>
                  </a:moveTo>
                  <a:cubicBezTo>
                    <a:pt x="198" y="1"/>
                    <a:pt x="124" y="36"/>
                    <a:pt x="78" y="110"/>
                  </a:cubicBezTo>
                  <a:cubicBezTo>
                    <a:pt x="0" y="219"/>
                    <a:pt x="16" y="374"/>
                    <a:pt x="140" y="451"/>
                  </a:cubicBezTo>
                  <a:cubicBezTo>
                    <a:pt x="183" y="482"/>
                    <a:pt x="235" y="499"/>
                    <a:pt x="286" y="499"/>
                  </a:cubicBezTo>
                  <a:cubicBezTo>
                    <a:pt x="361" y="499"/>
                    <a:pt x="435" y="463"/>
                    <a:pt x="481" y="389"/>
                  </a:cubicBezTo>
                  <a:cubicBezTo>
                    <a:pt x="558" y="281"/>
                    <a:pt x="543" y="126"/>
                    <a:pt x="419" y="48"/>
                  </a:cubicBezTo>
                  <a:cubicBezTo>
                    <a:pt x="375" y="17"/>
                    <a:pt x="324" y="1"/>
                    <a:pt x="273"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3"/>
            <p:cNvSpPr/>
            <p:nvPr/>
          </p:nvSpPr>
          <p:spPr>
            <a:xfrm>
              <a:off x="2791200" y="3364550"/>
              <a:ext cx="13975" cy="12475"/>
            </a:xfrm>
            <a:custGeom>
              <a:rect b="b" l="l" r="r" t="t"/>
              <a:pathLst>
                <a:path extrusionOk="0" h="499" w="559">
                  <a:moveTo>
                    <a:pt x="276" y="0"/>
                  </a:moveTo>
                  <a:cubicBezTo>
                    <a:pt x="199" y="0"/>
                    <a:pt x="126" y="38"/>
                    <a:pt x="78" y="105"/>
                  </a:cubicBezTo>
                  <a:cubicBezTo>
                    <a:pt x="1" y="229"/>
                    <a:pt x="16" y="385"/>
                    <a:pt x="125" y="462"/>
                  </a:cubicBezTo>
                  <a:cubicBezTo>
                    <a:pt x="172" y="486"/>
                    <a:pt x="225" y="498"/>
                    <a:pt x="276" y="498"/>
                  </a:cubicBezTo>
                  <a:cubicBezTo>
                    <a:pt x="357" y="498"/>
                    <a:pt x="434" y="467"/>
                    <a:pt x="481" y="400"/>
                  </a:cubicBezTo>
                  <a:cubicBezTo>
                    <a:pt x="559" y="276"/>
                    <a:pt x="543" y="121"/>
                    <a:pt x="419" y="43"/>
                  </a:cubicBezTo>
                  <a:cubicBezTo>
                    <a:pt x="372" y="14"/>
                    <a:pt x="323" y="0"/>
                    <a:pt x="276"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3"/>
            <p:cNvSpPr/>
            <p:nvPr/>
          </p:nvSpPr>
          <p:spPr>
            <a:xfrm>
              <a:off x="2823000" y="3386925"/>
              <a:ext cx="13975" cy="12475"/>
            </a:xfrm>
            <a:custGeom>
              <a:rect b="b" l="l" r="r" t="t"/>
              <a:pathLst>
                <a:path extrusionOk="0" h="499" w="559">
                  <a:moveTo>
                    <a:pt x="277" y="0"/>
                  </a:moveTo>
                  <a:cubicBezTo>
                    <a:pt x="198" y="0"/>
                    <a:pt x="124" y="36"/>
                    <a:pt x="78" y="110"/>
                  </a:cubicBezTo>
                  <a:cubicBezTo>
                    <a:pt x="0" y="203"/>
                    <a:pt x="16" y="358"/>
                    <a:pt x="140" y="451"/>
                  </a:cubicBezTo>
                  <a:cubicBezTo>
                    <a:pt x="184" y="482"/>
                    <a:pt x="235" y="499"/>
                    <a:pt x="286" y="499"/>
                  </a:cubicBezTo>
                  <a:cubicBezTo>
                    <a:pt x="361" y="499"/>
                    <a:pt x="435" y="463"/>
                    <a:pt x="481" y="389"/>
                  </a:cubicBezTo>
                  <a:cubicBezTo>
                    <a:pt x="559" y="281"/>
                    <a:pt x="543" y="125"/>
                    <a:pt x="435" y="48"/>
                  </a:cubicBezTo>
                  <a:cubicBezTo>
                    <a:pt x="385" y="17"/>
                    <a:pt x="330" y="0"/>
                    <a:pt x="277"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3"/>
            <p:cNvSpPr/>
            <p:nvPr/>
          </p:nvSpPr>
          <p:spPr>
            <a:xfrm>
              <a:off x="2765225" y="3400875"/>
              <a:ext cx="14375" cy="12475"/>
            </a:xfrm>
            <a:custGeom>
              <a:rect b="b" l="l" r="r" t="t"/>
              <a:pathLst>
                <a:path extrusionOk="0" h="499" w="575">
                  <a:moveTo>
                    <a:pt x="277" y="1"/>
                  </a:moveTo>
                  <a:cubicBezTo>
                    <a:pt x="198" y="1"/>
                    <a:pt x="124" y="36"/>
                    <a:pt x="78" y="110"/>
                  </a:cubicBezTo>
                  <a:cubicBezTo>
                    <a:pt x="0" y="219"/>
                    <a:pt x="31" y="374"/>
                    <a:pt x="140" y="451"/>
                  </a:cubicBezTo>
                  <a:cubicBezTo>
                    <a:pt x="190" y="483"/>
                    <a:pt x="245" y="499"/>
                    <a:pt x="298" y="499"/>
                  </a:cubicBezTo>
                  <a:cubicBezTo>
                    <a:pt x="377" y="499"/>
                    <a:pt x="450" y="463"/>
                    <a:pt x="497" y="389"/>
                  </a:cubicBezTo>
                  <a:cubicBezTo>
                    <a:pt x="574" y="281"/>
                    <a:pt x="543" y="126"/>
                    <a:pt x="435" y="48"/>
                  </a:cubicBezTo>
                  <a:cubicBezTo>
                    <a:pt x="385" y="17"/>
                    <a:pt x="330" y="1"/>
                    <a:pt x="277"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3"/>
            <p:cNvSpPr/>
            <p:nvPr/>
          </p:nvSpPr>
          <p:spPr>
            <a:xfrm>
              <a:off x="2797400" y="3423350"/>
              <a:ext cx="14000" cy="12500"/>
            </a:xfrm>
            <a:custGeom>
              <a:rect b="b" l="l" r="r" t="t"/>
              <a:pathLst>
                <a:path extrusionOk="0" h="500" w="560">
                  <a:moveTo>
                    <a:pt x="280" y="0"/>
                  </a:moveTo>
                  <a:cubicBezTo>
                    <a:pt x="208" y="0"/>
                    <a:pt x="133" y="32"/>
                    <a:pt x="78" y="95"/>
                  </a:cubicBezTo>
                  <a:cubicBezTo>
                    <a:pt x="1" y="219"/>
                    <a:pt x="16" y="374"/>
                    <a:pt x="140" y="452"/>
                  </a:cubicBezTo>
                  <a:cubicBezTo>
                    <a:pt x="184" y="483"/>
                    <a:pt x="235" y="499"/>
                    <a:pt x="286" y="499"/>
                  </a:cubicBezTo>
                  <a:cubicBezTo>
                    <a:pt x="361" y="499"/>
                    <a:pt x="435" y="464"/>
                    <a:pt x="482" y="390"/>
                  </a:cubicBezTo>
                  <a:cubicBezTo>
                    <a:pt x="559" y="281"/>
                    <a:pt x="544" y="126"/>
                    <a:pt x="419" y="49"/>
                  </a:cubicBezTo>
                  <a:cubicBezTo>
                    <a:pt x="381" y="16"/>
                    <a:pt x="331" y="0"/>
                    <a:pt x="280"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8" name="Shape 1518"/>
        <p:cNvGrpSpPr/>
        <p:nvPr/>
      </p:nvGrpSpPr>
      <p:grpSpPr>
        <a:xfrm>
          <a:off x="0" y="0"/>
          <a:ext cx="0" cy="0"/>
          <a:chOff x="0" y="0"/>
          <a:chExt cx="0" cy="0"/>
        </a:xfrm>
      </p:grpSpPr>
      <p:sp>
        <p:nvSpPr>
          <p:cNvPr id="1519" name="Google Shape;1519;p64"/>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DESKTOP MOCKUP</a:t>
            </a:r>
            <a:endParaRPr/>
          </a:p>
        </p:txBody>
      </p:sp>
      <p:sp>
        <p:nvSpPr>
          <p:cNvPr id="1520" name="Google Shape;1520;p64"/>
          <p:cNvSpPr txBox="1"/>
          <p:nvPr>
            <p:ph idx="1" type="subTitle"/>
          </p:nvPr>
        </p:nvSpPr>
        <p:spPr>
          <a:xfrm>
            <a:off x="713225" y="2023025"/>
            <a:ext cx="3235200" cy="119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grpSp>
        <p:nvGrpSpPr>
          <p:cNvPr id="1521" name="Google Shape;1521;p64"/>
          <p:cNvGrpSpPr/>
          <p:nvPr/>
        </p:nvGrpSpPr>
        <p:grpSpPr>
          <a:xfrm>
            <a:off x="4804598" y="1570419"/>
            <a:ext cx="3225716" cy="2592608"/>
            <a:chOff x="5032873" y="1708592"/>
            <a:chExt cx="3225716" cy="2592608"/>
          </a:xfrm>
        </p:grpSpPr>
        <p:sp>
          <p:nvSpPr>
            <p:cNvPr id="1522" name="Google Shape;1522;p64"/>
            <p:cNvSpPr/>
            <p:nvPr/>
          </p:nvSpPr>
          <p:spPr>
            <a:xfrm>
              <a:off x="6159579" y="2676339"/>
              <a:ext cx="972319" cy="1624861"/>
            </a:xfrm>
            <a:custGeom>
              <a:rect b="b" l="l" r="r" t="t"/>
              <a:pathLst>
                <a:path extrusionOk="0" h="92453" w="55324">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4"/>
            <p:cNvSpPr/>
            <p:nvPr/>
          </p:nvSpPr>
          <p:spPr>
            <a:xfrm>
              <a:off x="5032873" y="3485374"/>
              <a:ext cx="3225716" cy="373845"/>
            </a:xfrm>
            <a:custGeom>
              <a:rect b="b" l="l" r="r" t="t"/>
              <a:pathLst>
                <a:path extrusionOk="0" h="18355" w="18354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4"/>
            <p:cNvSpPr/>
            <p:nvPr/>
          </p:nvSpPr>
          <p:spPr>
            <a:xfrm>
              <a:off x="5032873" y="1708592"/>
              <a:ext cx="3225715" cy="2150495"/>
            </a:xfrm>
            <a:custGeom>
              <a:rect b="b" l="l" r="r" t="t"/>
              <a:pathLst>
                <a:path extrusionOk="0" h="122361" w="18354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25" name="Google Shape;1525;p64"/>
          <p:cNvPicPr preferRelativeResize="0"/>
          <p:nvPr/>
        </p:nvPicPr>
        <p:blipFill>
          <a:blip r:embed="rId3">
            <a:alphaModFix/>
          </a:blip>
          <a:stretch>
            <a:fillRect/>
          </a:stretch>
        </p:blipFill>
        <p:spPr>
          <a:xfrm>
            <a:off x="4941413" y="1759875"/>
            <a:ext cx="2952101" cy="1660550"/>
          </a:xfrm>
          <a:prstGeom prst="rect">
            <a:avLst/>
          </a:prstGeom>
          <a:noFill/>
          <a:ln>
            <a:noFill/>
          </a:ln>
        </p:spPr>
      </p:pic>
      <p:sp>
        <p:nvSpPr>
          <p:cNvPr id="1526" name="Google Shape;1526;p64"/>
          <p:cNvSpPr/>
          <p:nvPr/>
        </p:nvSpPr>
        <p:spPr>
          <a:xfrm>
            <a:off x="0" y="687000"/>
            <a:ext cx="20244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7" name="Google Shape;1527;p64"/>
          <p:cNvGrpSpPr/>
          <p:nvPr/>
        </p:nvGrpSpPr>
        <p:grpSpPr>
          <a:xfrm>
            <a:off x="3917350" y="3015500"/>
            <a:ext cx="456425" cy="404925"/>
            <a:chOff x="4153700" y="3096225"/>
            <a:chExt cx="456425" cy="404925"/>
          </a:xfrm>
        </p:grpSpPr>
        <p:sp>
          <p:nvSpPr>
            <p:cNvPr id="1528" name="Google Shape;1528;p64"/>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4"/>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0" name="Google Shape;1530;p64"/>
          <p:cNvSpPr/>
          <p:nvPr/>
        </p:nvSpPr>
        <p:spPr>
          <a:xfrm>
            <a:off x="5243738" y="40712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 name="Shape 477"/>
        <p:cNvGrpSpPr/>
        <p:nvPr/>
      </p:nvGrpSpPr>
      <p:grpSpPr>
        <a:xfrm>
          <a:off x="0" y="0"/>
          <a:ext cx="0" cy="0"/>
          <a:chOff x="0" y="0"/>
          <a:chExt cx="0" cy="0"/>
        </a:xfrm>
      </p:grpSpPr>
      <p:sp>
        <p:nvSpPr>
          <p:cNvPr id="478" name="Google Shape;478;p38"/>
          <p:cNvSpPr txBox="1"/>
          <p:nvPr>
            <p:ph type="title"/>
          </p:nvPr>
        </p:nvSpPr>
        <p:spPr>
          <a:xfrm rot="-535">
            <a:off x="713225" y="451330"/>
            <a:ext cx="77175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479" name="Google Shape;479;p38"/>
          <p:cNvSpPr txBox="1"/>
          <p:nvPr>
            <p:ph idx="1" type="subTitle"/>
          </p:nvPr>
        </p:nvSpPr>
        <p:spPr>
          <a:xfrm>
            <a:off x="713225" y="1756110"/>
            <a:ext cx="25098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PURPOSE</a:t>
            </a:r>
            <a:endParaRPr/>
          </a:p>
        </p:txBody>
      </p:sp>
      <p:sp>
        <p:nvSpPr>
          <p:cNvPr id="480" name="Google Shape;480;p38"/>
          <p:cNvSpPr txBox="1"/>
          <p:nvPr>
            <p:ph idx="2" type="subTitle"/>
          </p:nvPr>
        </p:nvSpPr>
        <p:spPr>
          <a:xfrm>
            <a:off x="3307925" y="1756110"/>
            <a:ext cx="25098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HYPOTHESIS</a:t>
            </a:r>
            <a:endParaRPr/>
          </a:p>
        </p:txBody>
      </p:sp>
      <p:sp>
        <p:nvSpPr>
          <p:cNvPr id="481" name="Google Shape;481;p38"/>
          <p:cNvSpPr txBox="1"/>
          <p:nvPr>
            <p:ph idx="3" type="subTitle"/>
          </p:nvPr>
        </p:nvSpPr>
        <p:spPr>
          <a:xfrm>
            <a:off x="713225" y="3407729"/>
            <a:ext cx="25098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METHODOLOGY</a:t>
            </a:r>
            <a:endParaRPr/>
          </a:p>
        </p:txBody>
      </p:sp>
      <p:sp>
        <p:nvSpPr>
          <p:cNvPr id="482" name="Google Shape;482;p38"/>
          <p:cNvSpPr txBox="1"/>
          <p:nvPr>
            <p:ph idx="4" type="subTitle"/>
          </p:nvPr>
        </p:nvSpPr>
        <p:spPr>
          <a:xfrm>
            <a:off x="3307925" y="3407729"/>
            <a:ext cx="25098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ANALYSIS</a:t>
            </a:r>
            <a:endParaRPr/>
          </a:p>
        </p:txBody>
      </p:sp>
      <p:sp>
        <p:nvSpPr>
          <p:cNvPr id="483" name="Google Shape;483;p38"/>
          <p:cNvSpPr txBox="1"/>
          <p:nvPr>
            <p:ph idx="5" type="subTitle"/>
          </p:nvPr>
        </p:nvSpPr>
        <p:spPr>
          <a:xfrm>
            <a:off x="713225" y="2144009"/>
            <a:ext cx="25098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484" name="Google Shape;484;p38"/>
          <p:cNvSpPr txBox="1"/>
          <p:nvPr>
            <p:ph idx="6" type="subTitle"/>
          </p:nvPr>
        </p:nvSpPr>
        <p:spPr>
          <a:xfrm>
            <a:off x="3307925" y="2144009"/>
            <a:ext cx="25098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485" name="Google Shape;485;p38"/>
          <p:cNvSpPr txBox="1"/>
          <p:nvPr>
            <p:ph idx="7" type="subTitle"/>
          </p:nvPr>
        </p:nvSpPr>
        <p:spPr>
          <a:xfrm>
            <a:off x="713225" y="3792452"/>
            <a:ext cx="25098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486" name="Google Shape;486;p38"/>
          <p:cNvSpPr txBox="1"/>
          <p:nvPr>
            <p:ph idx="8" type="subTitle"/>
          </p:nvPr>
        </p:nvSpPr>
        <p:spPr>
          <a:xfrm>
            <a:off x="3307925" y="3792452"/>
            <a:ext cx="25098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487" name="Google Shape;487;p38"/>
          <p:cNvSpPr txBox="1"/>
          <p:nvPr>
            <p:ph idx="9" type="title"/>
          </p:nvPr>
        </p:nvSpPr>
        <p:spPr>
          <a:xfrm>
            <a:off x="1595963" y="1249225"/>
            <a:ext cx="7443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88" name="Google Shape;488;p38"/>
          <p:cNvSpPr txBox="1"/>
          <p:nvPr>
            <p:ph idx="13" type="title"/>
          </p:nvPr>
        </p:nvSpPr>
        <p:spPr>
          <a:xfrm>
            <a:off x="1595963" y="2900843"/>
            <a:ext cx="7443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489" name="Google Shape;489;p38"/>
          <p:cNvSpPr txBox="1"/>
          <p:nvPr>
            <p:ph idx="14" type="title"/>
          </p:nvPr>
        </p:nvSpPr>
        <p:spPr>
          <a:xfrm>
            <a:off x="4190690" y="1249225"/>
            <a:ext cx="7443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90" name="Google Shape;490;p38"/>
          <p:cNvSpPr txBox="1"/>
          <p:nvPr>
            <p:ph idx="15" type="title"/>
          </p:nvPr>
        </p:nvSpPr>
        <p:spPr>
          <a:xfrm>
            <a:off x="4190690" y="2900843"/>
            <a:ext cx="7443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491" name="Google Shape;491;p38"/>
          <p:cNvSpPr txBox="1"/>
          <p:nvPr>
            <p:ph idx="16" type="subTitle"/>
          </p:nvPr>
        </p:nvSpPr>
        <p:spPr>
          <a:xfrm>
            <a:off x="5902625" y="1756110"/>
            <a:ext cx="25098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OBJECTIVES</a:t>
            </a:r>
            <a:endParaRPr/>
          </a:p>
        </p:txBody>
      </p:sp>
      <p:sp>
        <p:nvSpPr>
          <p:cNvPr id="492" name="Google Shape;492;p38"/>
          <p:cNvSpPr txBox="1"/>
          <p:nvPr>
            <p:ph idx="17" type="subTitle"/>
          </p:nvPr>
        </p:nvSpPr>
        <p:spPr>
          <a:xfrm>
            <a:off x="5902625" y="3407729"/>
            <a:ext cx="2509800" cy="387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CONCLUSION</a:t>
            </a:r>
            <a:endParaRPr/>
          </a:p>
        </p:txBody>
      </p:sp>
      <p:sp>
        <p:nvSpPr>
          <p:cNvPr id="493" name="Google Shape;493;p38"/>
          <p:cNvSpPr txBox="1"/>
          <p:nvPr>
            <p:ph idx="18" type="subTitle"/>
          </p:nvPr>
        </p:nvSpPr>
        <p:spPr>
          <a:xfrm>
            <a:off x="5902625" y="2144009"/>
            <a:ext cx="25098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494" name="Google Shape;494;p38"/>
          <p:cNvSpPr txBox="1"/>
          <p:nvPr>
            <p:ph idx="19" type="subTitle"/>
          </p:nvPr>
        </p:nvSpPr>
        <p:spPr>
          <a:xfrm>
            <a:off x="5902625" y="3792452"/>
            <a:ext cx="25098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495" name="Google Shape;495;p38"/>
          <p:cNvSpPr txBox="1"/>
          <p:nvPr>
            <p:ph idx="20" type="title"/>
          </p:nvPr>
        </p:nvSpPr>
        <p:spPr>
          <a:xfrm>
            <a:off x="6785390" y="1249225"/>
            <a:ext cx="7443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496" name="Google Shape;496;p38"/>
          <p:cNvSpPr txBox="1"/>
          <p:nvPr>
            <p:ph idx="21" type="title"/>
          </p:nvPr>
        </p:nvSpPr>
        <p:spPr>
          <a:xfrm>
            <a:off x="6785390" y="2900843"/>
            <a:ext cx="7443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497" name="Google Shape;497;p38"/>
          <p:cNvSpPr/>
          <p:nvPr/>
        </p:nvSpPr>
        <p:spPr>
          <a:xfrm>
            <a:off x="5644350" y="281433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8"/>
          <p:cNvSpPr/>
          <p:nvPr/>
        </p:nvSpPr>
        <p:spPr>
          <a:xfrm>
            <a:off x="0" y="687000"/>
            <a:ext cx="1705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4" name="Shape 1534"/>
        <p:cNvGrpSpPr/>
        <p:nvPr/>
      </p:nvGrpSpPr>
      <p:grpSpPr>
        <a:xfrm>
          <a:off x="0" y="0"/>
          <a:ext cx="0" cy="0"/>
          <a:chOff x="0" y="0"/>
          <a:chExt cx="0" cy="0"/>
        </a:xfrm>
      </p:grpSpPr>
      <p:sp>
        <p:nvSpPr>
          <p:cNvPr id="1535" name="Google Shape;1535;p65"/>
          <p:cNvSpPr txBox="1"/>
          <p:nvPr>
            <p:ph type="title"/>
          </p:nvPr>
        </p:nvSpPr>
        <p:spPr>
          <a:xfrm rot="-493">
            <a:off x="713225" y="385575"/>
            <a:ext cx="4186200" cy="108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536" name="Google Shape;1536;p65"/>
          <p:cNvSpPr txBox="1"/>
          <p:nvPr>
            <p:ph idx="1" type="subTitle"/>
          </p:nvPr>
        </p:nvSpPr>
        <p:spPr>
          <a:xfrm>
            <a:off x="713225" y="1466175"/>
            <a:ext cx="3809700" cy="83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solidFill>
                  <a:schemeClr val="accent2"/>
                </a:solidFill>
              </a:rPr>
              <a:t>Do you have any questions?</a:t>
            </a:r>
            <a:endParaRPr b="1">
              <a:solidFill>
                <a:schemeClr val="accent2"/>
              </a:solidFill>
            </a:endParaRPr>
          </a:p>
          <a:p>
            <a:pPr indent="0" lvl="0" marL="0" rtl="0" algn="l">
              <a:spcBef>
                <a:spcPts val="0"/>
              </a:spcBef>
              <a:spcAft>
                <a:spcPts val="0"/>
              </a:spcAft>
              <a:buClr>
                <a:schemeClr val="dk1"/>
              </a:buClr>
              <a:buSzPts val="1100"/>
              <a:buFont typeface="Arial"/>
              <a:buNone/>
            </a:pPr>
            <a:r>
              <a:rPr lang="en"/>
              <a:t>addyouremail@freepik.com l +91 620 421 838 yourcompany.com</a:t>
            </a:r>
            <a:endParaRPr/>
          </a:p>
        </p:txBody>
      </p:sp>
      <p:sp>
        <p:nvSpPr>
          <p:cNvPr id="1537" name="Google Shape;1537;p65"/>
          <p:cNvSpPr/>
          <p:nvPr/>
        </p:nvSpPr>
        <p:spPr>
          <a:xfrm>
            <a:off x="767475" y="2456450"/>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5"/>
          <p:cNvSpPr/>
          <p:nvPr/>
        </p:nvSpPr>
        <p:spPr>
          <a:xfrm>
            <a:off x="1474500" y="2456450"/>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5"/>
          <p:cNvSpPr/>
          <p:nvPr/>
        </p:nvSpPr>
        <p:spPr>
          <a:xfrm>
            <a:off x="2181525" y="2456450"/>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5"/>
          <p:cNvSpPr/>
          <p:nvPr/>
        </p:nvSpPr>
        <p:spPr>
          <a:xfrm>
            <a:off x="2888550" y="2456450"/>
            <a:ext cx="585300" cy="585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1" name="Google Shape;1541;p65"/>
          <p:cNvGrpSpPr/>
          <p:nvPr/>
        </p:nvGrpSpPr>
        <p:grpSpPr>
          <a:xfrm>
            <a:off x="900102" y="2589089"/>
            <a:ext cx="320037" cy="320020"/>
            <a:chOff x="266768" y="1721375"/>
            <a:chExt cx="397907" cy="397887"/>
          </a:xfrm>
        </p:grpSpPr>
        <p:sp>
          <p:nvSpPr>
            <p:cNvPr id="1542" name="Google Shape;1542;p6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65"/>
          <p:cNvGrpSpPr/>
          <p:nvPr/>
        </p:nvGrpSpPr>
        <p:grpSpPr>
          <a:xfrm>
            <a:off x="2314161" y="2589077"/>
            <a:ext cx="320020" cy="320020"/>
            <a:chOff x="1379798" y="1723250"/>
            <a:chExt cx="397887" cy="397887"/>
          </a:xfrm>
        </p:grpSpPr>
        <p:sp>
          <p:nvSpPr>
            <p:cNvPr id="1545" name="Google Shape;1545;p6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 name="Google Shape;1549;p65"/>
          <p:cNvGrpSpPr/>
          <p:nvPr/>
        </p:nvGrpSpPr>
        <p:grpSpPr>
          <a:xfrm>
            <a:off x="1607132" y="2589080"/>
            <a:ext cx="320043" cy="320020"/>
            <a:chOff x="864491" y="1723250"/>
            <a:chExt cx="397866" cy="397887"/>
          </a:xfrm>
        </p:grpSpPr>
        <p:sp>
          <p:nvSpPr>
            <p:cNvPr id="1550" name="Google Shape;1550;p6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65"/>
          <p:cNvGrpSpPr/>
          <p:nvPr/>
        </p:nvGrpSpPr>
        <p:grpSpPr>
          <a:xfrm>
            <a:off x="3021178" y="2589159"/>
            <a:ext cx="319863" cy="319863"/>
            <a:chOff x="1190625" y="238125"/>
            <a:chExt cx="5235075" cy="5235075"/>
          </a:xfrm>
        </p:grpSpPr>
        <p:sp>
          <p:nvSpPr>
            <p:cNvPr id="1554" name="Google Shape;1554;p65"/>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5"/>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 name="Google Shape;1556;p65"/>
          <p:cNvSpPr txBox="1"/>
          <p:nvPr/>
        </p:nvSpPr>
        <p:spPr>
          <a:xfrm>
            <a:off x="713224" y="3941188"/>
            <a:ext cx="3702900" cy="292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Encode Sans"/>
                <a:ea typeface="Encode Sans"/>
                <a:cs typeface="Encode Sans"/>
                <a:sym typeface="Encode Sans"/>
              </a:rPr>
              <a:t>Please, keep this slide for the attribution</a:t>
            </a:r>
            <a:endParaRPr sz="1100">
              <a:solidFill>
                <a:schemeClr val="dk1"/>
              </a:solidFill>
              <a:latin typeface="Encode Sans"/>
              <a:ea typeface="Encode Sans"/>
              <a:cs typeface="Encode Sans"/>
              <a:sym typeface="Encode Sans"/>
            </a:endParaRPr>
          </a:p>
        </p:txBody>
      </p:sp>
      <p:grpSp>
        <p:nvGrpSpPr>
          <p:cNvPr id="1557" name="Google Shape;1557;p65"/>
          <p:cNvGrpSpPr/>
          <p:nvPr/>
        </p:nvGrpSpPr>
        <p:grpSpPr>
          <a:xfrm>
            <a:off x="5179501" y="1535678"/>
            <a:ext cx="3073638" cy="3262053"/>
            <a:chOff x="4686125" y="2216500"/>
            <a:chExt cx="2369075" cy="2514300"/>
          </a:xfrm>
        </p:grpSpPr>
        <p:sp>
          <p:nvSpPr>
            <p:cNvPr id="1558" name="Google Shape;1558;p65"/>
            <p:cNvSpPr/>
            <p:nvPr/>
          </p:nvSpPr>
          <p:spPr>
            <a:xfrm>
              <a:off x="5272925" y="4173000"/>
              <a:ext cx="1549275" cy="553525"/>
            </a:xfrm>
            <a:custGeom>
              <a:rect b="b" l="l" r="r" t="t"/>
              <a:pathLst>
                <a:path extrusionOk="0" h="22141" w="61971">
                  <a:moveTo>
                    <a:pt x="4528" y="1"/>
                  </a:moveTo>
                  <a:cubicBezTo>
                    <a:pt x="4528" y="1"/>
                    <a:pt x="1998" y="11071"/>
                    <a:pt x="1" y="22141"/>
                  </a:cubicBezTo>
                  <a:lnTo>
                    <a:pt x="29045" y="22141"/>
                  </a:lnTo>
                  <a:lnTo>
                    <a:pt x="30548" y="19116"/>
                  </a:lnTo>
                  <a:lnTo>
                    <a:pt x="31765" y="22141"/>
                  </a:lnTo>
                  <a:lnTo>
                    <a:pt x="61970" y="22141"/>
                  </a:lnTo>
                  <a:cubicBezTo>
                    <a:pt x="61970" y="22141"/>
                    <a:pt x="59783" y="10024"/>
                    <a:pt x="566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5"/>
            <p:cNvSpPr/>
            <p:nvPr/>
          </p:nvSpPr>
          <p:spPr>
            <a:xfrm>
              <a:off x="5918200" y="4643775"/>
              <a:ext cx="28575" cy="87025"/>
            </a:xfrm>
            <a:custGeom>
              <a:rect b="b" l="l" r="r" t="t"/>
              <a:pathLst>
                <a:path extrusionOk="0" fill="none" h="3481" w="1143">
                  <a:moveTo>
                    <a:pt x="1142" y="0"/>
                  </a:moveTo>
                  <a:lnTo>
                    <a:pt x="1" y="3481"/>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5"/>
            <p:cNvSpPr/>
            <p:nvPr/>
          </p:nvSpPr>
          <p:spPr>
            <a:xfrm>
              <a:off x="5735125" y="4448800"/>
              <a:ext cx="309600" cy="257275"/>
            </a:xfrm>
            <a:custGeom>
              <a:rect b="b" l="l" r="r" t="t"/>
              <a:pathLst>
                <a:path extrusionOk="0" fill="none" h="10291" w="12384">
                  <a:moveTo>
                    <a:pt x="1" y="1"/>
                  </a:moveTo>
                  <a:cubicBezTo>
                    <a:pt x="3253" y="4071"/>
                    <a:pt x="7914" y="5954"/>
                    <a:pt x="12383" y="7685"/>
                  </a:cubicBezTo>
                  <a:cubicBezTo>
                    <a:pt x="12383" y="7685"/>
                    <a:pt x="1808" y="6373"/>
                    <a:pt x="1808" y="8807"/>
                  </a:cubicBezTo>
                  <a:cubicBezTo>
                    <a:pt x="1808" y="10291"/>
                    <a:pt x="6202" y="8427"/>
                    <a:pt x="6202" y="8427"/>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5"/>
            <p:cNvSpPr/>
            <p:nvPr/>
          </p:nvSpPr>
          <p:spPr>
            <a:xfrm>
              <a:off x="6459825" y="4271900"/>
              <a:ext cx="214975" cy="229225"/>
            </a:xfrm>
            <a:custGeom>
              <a:rect b="b" l="l" r="r" t="t"/>
              <a:pathLst>
                <a:path extrusionOk="0" fill="none" h="9169" w="8599">
                  <a:moveTo>
                    <a:pt x="8598" y="9169"/>
                  </a:moveTo>
                  <a:cubicBezTo>
                    <a:pt x="8598" y="9169"/>
                    <a:pt x="552" y="7077"/>
                    <a:pt x="1" y="1"/>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5"/>
            <p:cNvSpPr/>
            <p:nvPr/>
          </p:nvSpPr>
          <p:spPr>
            <a:xfrm>
              <a:off x="4896800" y="2827275"/>
              <a:ext cx="2158400" cy="1346700"/>
            </a:xfrm>
            <a:custGeom>
              <a:rect b="b" l="l" r="r" t="t"/>
              <a:pathLst>
                <a:path extrusionOk="0" h="53868" w="86336">
                  <a:moveTo>
                    <a:pt x="35379" y="1"/>
                  </a:moveTo>
                  <a:cubicBezTo>
                    <a:pt x="7513" y="3120"/>
                    <a:pt x="0" y="29958"/>
                    <a:pt x="0" y="29958"/>
                  </a:cubicBezTo>
                  <a:lnTo>
                    <a:pt x="19649" y="34523"/>
                  </a:lnTo>
                  <a:cubicBezTo>
                    <a:pt x="19668" y="45346"/>
                    <a:pt x="19934" y="50159"/>
                    <a:pt x="19649" y="53868"/>
                  </a:cubicBezTo>
                  <a:lnTo>
                    <a:pt x="72755" y="53868"/>
                  </a:lnTo>
                  <a:lnTo>
                    <a:pt x="65679" y="35474"/>
                  </a:lnTo>
                  <a:lnTo>
                    <a:pt x="80515" y="40001"/>
                  </a:lnTo>
                  <a:cubicBezTo>
                    <a:pt x="80515" y="40001"/>
                    <a:pt x="86336" y="22255"/>
                    <a:pt x="75855" y="11394"/>
                  </a:cubicBezTo>
                  <a:cubicBezTo>
                    <a:pt x="68703" y="3957"/>
                    <a:pt x="47438" y="39"/>
                    <a:pt x="47438" y="39"/>
                  </a:cubicBezTo>
                  <a:lnTo>
                    <a:pt x="3537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5"/>
            <p:cNvSpPr/>
            <p:nvPr/>
          </p:nvSpPr>
          <p:spPr>
            <a:xfrm>
              <a:off x="6510700" y="3573850"/>
              <a:ext cx="429425" cy="116050"/>
            </a:xfrm>
            <a:custGeom>
              <a:rect b="b" l="l" r="r" t="t"/>
              <a:pathLst>
                <a:path extrusionOk="0" fill="none" h="4642" w="17177">
                  <a:moveTo>
                    <a:pt x="1" y="0"/>
                  </a:moveTo>
                  <a:lnTo>
                    <a:pt x="17177" y="4641"/>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5"/>
            <p:cNvSpPr/>
            <p:nvPr/>
          </p:nvSpPr>
          <p:spPr>
            <a:xfrm>
              <a:off x="4978575" y="3385550"/>
              <a:ext cx="416100" cy="114625"/>
            </a:xfrm>
            <a:custGeom>
              <a:rect b="b" l="l" r="r" t="t"/>
              <a:pathLst>
                <a:path extrusionOk="0" fill="none" h="4585" w="16644">
                  <a:moveTo>
                    <a:pt x="1" y="0"/>
                  </a:moveTo>
                  <a:lnTo>
                    <a:pt x="16644" y="4584"/>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5"/>
            <p:cNvSpPr/>
            <p:nvPr/>
          </p:nvSpPr>
          <p:spPr>
            <a:xfrm>
              <a:off x="6474100" y="3181075"/>
              <a:ext cx="154075" cy="508825"/>
            </a:xfrm>
            <a:custGeom>
              <a:rect b="b" l="l" r="r" t="t"/>
              <a:pathLst>
                <a:path extrusionOk="0" fill="none" h="20353" w="6163">
                  <a:moveTo>
                    <a:pt x="6163" y="0"/>
                  </a:moveTo>
                  <a:cubicBezTo>
                    <a:pt x="6163" y="0"/>
                    <a:pt x="2606" y="12364"/>
                    <a:pt x="0" y="20352"/>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5"/>
            <p:cNvSpPr/>
            <p:nvPr/>
          </p:nvSpPr>
          <p:spPr>
            <a:xfrm>
              <a:off x="5780300" y="3217200"/>
              <a:ext cx="73750" cy="101325"/>
            </a:xfrm>
            <a:custGeom>
              <a:rect b="b" l="l" r="r" t="t"/>
              <a:pathLst>
                <a:path extrusionOk="0" fill="none" h="4053" w="2950">
                  <a:moveTo>
                    <a:pt x="2949" y="1"/>
                  </a:moveTo>
                  <a:lnTo>
                    <a:pt x="1" y="4052"/>
                  </a:lnTo>
                </a:path>
              </a:pathLst>
            </a:custGeom>
            <a:noFill/>
            <a:ln cap="rnd" cmpd="sng" w="6175">
              <a:solidFill>
                <a:srgbClr val="303C5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5"/>
            <p:cNvSpPr/>
            <p:nvPr/>
          </p:nvSpPr>
          <p:spPr>
            <a:xfrm>
              <a:off x="5731800" y="2833450"/>
              <a:ext cx="85150" cy="434650"/>
            </a:xfrm>
            <a:custGeom>
              <a:rect b="b" l="l" r="r" t="t"/>
              <a:pathLst>
                <a:path extrusionOk="0" fill="none" h="17386" w="3406">
                  <a:moveTo>
                    <a:pt x="1" y="1"/>
                  </a:moveTo>
                  <a:lnTo>
                    <a:pt x="3405" y="17386"/>
                  </a:lnTo>
                </a:path>
              </a:pathLst>
            </a:custGeom>
            <a:no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5"/>
            <p:cNvSpPr/>
            <p:nvPr/>
          </p:nvSpPr>
          <p:spPr>
            <a:xfrm>
              <a:off x="5388000" y="4173000"/>
              <a:ext cx="1328150" cy="25"/>
            </a:xfrm>
            <a:custGeom>
              <a:rect b="b" l="l" r="r" t="t"/>
              <a:pathLst>
                <a:path extrusionOk="0" fill="none" h="1" w="53126">
                  <a:moveTo>
                    <a:pt x="1" y="1"/>
                  </a:moveTo>
                  <a:lnTo>
                    <a:pt x="53126" y="1"/>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5"/>
            <p:cNvSpPr/>
            <p:nvPr/>
          </p:nvSpPr>
          <p:spPr>
            <a:xfrm>
              <a:off x="5388000" y="3171075"/>
              <a:ext cx="31425" cy="518825"/>
            </a:xfrm>
            <a:custGeom>
              <a:rect b="b" l="l" r="r" t="t"/>
              <a:pathLst>
                <a:path extrusionOk="0" fill="none" h="20753" w="1257">
                  <a:moveTo>
                    <a:pt x="1" y="20752"/>
                  </a:moveTo>
                  <a:cubicBezTo>
                    <a:pt x="1" y="20752"/>
                    <a:pt x="362" y="6848"/>
                    <a:pt x="1256" y="1"/>
                  </a:cubicBezTo>
                </a:path>
              </a:pathLst>
            </a:custGeom>
            <a:noFill/>
            <a:ln cap="rnd" cmpd="sng" w="6175">
              <a:solidFill>
                <a:srgbClr val="303C5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5"/>
            <p:cNvSpPr/>
            <p:nvPr/>
          </p:nvSpPr>
          <p:spPr>
            <a:xfrm>
              <a:off x="5609500" y="2216500"/>
              <a:ext cx="484200" cy="359725"/>
            </a:xfrm>
            <a:custGeom>
              <a:rect b="b" l="l" r="r" t="t"/>
              <a:pathLst>
                <a:path extrusionOk="0" h="14389" w="19368">
                  <a:moveTo>
                    <a:pt x="6084" y="1"/>
                  </a:moveTo>
                  <a:cubicBezTo>
                    <a:pt x="5800" y="1"/>
                    <a:pt x="5488" y="37"/>
                    <a:pt x="5140" y="123"/>
                  </a:cubicBezTo>
                  <a:cubicBezTo>
                    <a:pt x="2705" y="713"/>
                    <a:pt x="1716" y="2748"/>
                    <a:pt x="2572" y="4041"/>
                  </a:cubicBezTo>
                  <a:cubicBezTo>
                    <a:pt x="2572" y="4041"/>
                    <a:pt x="1868" y="3509"/>
                    <a:pt x="1279" y="2748"/>
                  </a:cubicBezTo>
                  <a:cubicBezTo>
                    <a:pt x="1208" y="2660"/>
                    <a:pt x="1134" y="2620"/>
                    <a:pt x="1061" y="2620"/>
                  </a:cubicBezTo>
                  <a:cubicBezTo>
                    <a:pt x="501" y="2620"/>
                    <a:pt x="1" y="4967"/>
                    <a:pt x="1716" y="6229"/>
                  </a:cubicBezTo>
                  <a:cubicBezTo>
                    <a:pt x="1716" y="6229"/>
                    <a:pt x="1031" y="6685"/>
                    <a:pt x="1488" y="7884"/>
                  </a:cubicBezTo>
                  <a:cubicBezTo>
                    <a:pt x="1944" y="9101"/>
                    <a:pt x="3029" y="12315"/>
                    <a:pt x="7955" y="12886"/>
                  </a:cubicBezTo>
                  <a:cubicBezTo>
                    <a:pt x="12881" y="13476"/>
                    <a:pt x="17180" y="14389"/>
                    <a:pt x="17180" y="14389"/>
                  </a:cubicBezTo>
                  <a:cubicBezTo>
                    <a:pt x="17180" y="14389"/>
                    <a:pt x="19368" y="11060"/>
                    <a:pt x="18930" y="9348"/>
                  </a:cubicBezTo>
                  <a:cubicBezTo>
                    <a:pt x="18563" y="7738"/>
                    <a:pt x="17777" y="7674"/>
                    <a:pt x="17653" y="7674"/>
                  </a:cubicBezTo>
                  <a:cubicBezTo>
                    <a:pt x="17642" y="7674"/>
                    <a:pt x="17637" y="7674"/>
                    <a:pt x="17637" y="7674"/>
                  </a:cubicBezTo>
                  <a:cubicBezTo>
                    <a:pt x="17637" y="7674"/>
                    <a:pt x="19349" y="6077"/>
                    <a:pt x="17637" y="3832"/>
                  </a:cubicBezTo>
                  <a:cubicBezTo>
                    <a:pt x="15845" y="1497"/>
                    <a:pt x="13837" y="693"/>
                    <a:pt x="12000" y="693"/>
                  </a:cubicBezTo>
                  <a:cubicBezTo>
                    <a:pt x="11458" y="693"/>
                    <a:pt x="10930" y="763"/>
                    <a:pt x="10428" y="884"/>
                  </a:cubicBezTo>
                  <a:cubicBezTo>
                    <a:pt x="10158" y="947"/>
                    <a:pt x="9911" y="974"/>
                    <a:pt x="9682" y="974"/>
                  </a:cubicBezTo>
                  <a:cubicBezTo>
                    <a:pt x="8306" y="974"/>
                    <a:pt x="7558" y="1"/>
                    <a:pt x="60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5"/>
            <p:cNvSpPr/>
            <p:nvPr/>
          </p:nvSpPr>
          <p:spPr>
            <a:xfrm>
              <a:off x="5768425" y="3579800"/>
              <a:ext cx="229700" cy="205725"/>
            </a:xfrm>
            <a:custGeom>
              <a:rect b="b" l="l" r="r" t="t"/>
              <a:pathLst>
                <a:path extrusionOk="0" h="8229" w="9188">
                  <a:moveTo>
                    <a:pt x="4602" y="0"/>
                  </a:moveTo>
                  <a:cubicBezTo>
                    <a:pt x="4206" y="0"/>
                    <a:pt x="3803" y="59"/>
                    <a:pt x="3405" y="181"/>
                  </a:cubicBezTo>
                  <a:cubicBezTo>
                    <a:pt x="1237" y="827"/>
                    <a:pt x="0" y="3129"/>
                    <a:pt x="666" y="5297"/>
                  </a:cubicBezTo>
                  <a:cubicBezTo>
                    <a:pt x="1195" y="7088"/>
                    <a:pt x="2834" y="8229"/>
                    <a:pt x="4600" y="8229"/>
                  </a:cubicBezTo>
                  <a:cubicBezTo>
                    <a:pt x="4992" y="8229"/>
                    <a:pt x="5389" y="8173"/>
                    <a:pt x="5783" y="8055"/>
                  </a:cubicBezTo>
                  <a:cubicBezTo>
                    <a:pt x="7951" y="7390"/>
                    <a:pt x="9187" y="5088"/>
                    <a:pt x="8522" y="2920"/>
                  </a:cubicBezTo>
                  <a:cubicBezTo>
                    <a:pt x="7994" y="1150"/>
                    <a:pt x="6363" y="0"/>
                    <a:pt x="4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5"/>
            <p:cNvSpPr/>
            <p:nvPr/>
          </p:nvSpPr>
          <p:spPr>
            <a:xfrm>
              <a:off x="5782200" y="3592175"/>
              <a:ext cx="202125" cy="180950"/>
            </a:xfrm>
            <a:custGeom>
              <a:rect b="b" l="l" r="r" t="t"/>
              <a:pathLst>
                <a:path extrusionOk="0" h="7238" w="8085">
                  <a:moveTo>
                    <a:pt x="4051" y="1"/>
                  </a:moveTo>
                  <a:cubicBezTo>
                    <a:pt x="3700" y="1"/>
                    <a:pt x="3342" y="52"/>
                    <a:pt x="2987" y="161"/>
                  </a:cubicBezTo>
                  <a:cubicBezTo>
                    <a:pt x="1085" y="732"/>
                    <a:pt x="1" y="2748"/>
                    <a:pt x="591" y="4669"/>
                  </a:cubicBezTo>
                  <a:cubicBezTo>
                    <a:pt x="1058" y="6228"/>
                    <a:pt x="2496" y="7237"/>
                    <a:pt x="4057" y="7237"/>
                  </a:cubicBezTo>
                  <a:cubicBezTo>
                    <a:pt x="4401" y="7237"/>
                    <a:pt x="4751" y="7188"/>
                    <a:pt x="5099" y="7085"/>
                  </a:cubicBezTo>
                  <a:cubicBezTo>
                    <a:pt x="7001" y="6495"/>
                    <a:pt x="8085" y="4479"/>
                    <a:pt x="7495" y="2577"/>
                  </a:cubicBezTo>
                  <a:cubicBezTo>
                    <a:pt x="7030" y="1011"/>
                    <a:pt x="5604" y="1"/>
                    <a:pt x="4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5"/>
            <p:cNvSpPr/>
            <p:nvPr/>
          </p:nvSpPr>
          <p:spPr>
            <a:xfrm>
              <a:off x="5463600" y="2757850"/>
              <a:ext cx="420875" cy="588725"/>
            </a:xfrm>
            <a:custGeom>
              <a:rect b="b" l="l" r="r" t="t"/>
              <a:pathLst>
                <a:path extrusionOk="0" fill="none" h="23549" w="16835">
                  <a:moveTo>
                    <a:pt x="16834" y="1"/>
                  </a:moveTo>
                  <a:cubicBezTo>
                    <a:pt x="6582" y="1104"/>
                    <a:pt x="5118" y="4242"/>
                    <a:pt x="3615" y="6582"/>
                  </a:cubicBezTo>
                  <a:cubicBezTo>
                    <a:pt x="496" y="11508"/>
                    <a:pt x="1" y="16948"/>
                    <a:pt x="1" y="23548"/>
                  </a:cubicBezTo>
                </a:path>
              </a:pathLst>
            </a:custGeom>
            <a:noFill/>
            <a:ln cap="rnd" cmpd="sng" w="11900">
              <a:solidFill>
                <a:srgbClr val="4050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5"/>
            <p:cNvSpPr/>
            <p:nvPr/>
          </p:nvSpPr>
          <p:spPr>
            <a:xfrm>
              <a:off x="5596750" y="2708875"/>
              <a:ext cx="641500" cy="973425"/>
            </a:xfrm>
            <a:custGeom>
              <a:rect b="b" l="l" r="r" t="t"/>
              <a:pathLst>
                <a:path extrusionOk="0" fill="none" h="38937" w="25660">
                  <a:moveTo>
                    <a:pt x="1" y="26706"/>
                  </a:moveTo>
                  <a:cubicBezTo>
                    <a:pt x="400" y="22559"/>
                    <a:pt x="838" y="18337"/>
                    <a:pt x="2131" y="14342"/>
                  </a:cubicBezTo>
                  <a:cubicBezTo>
                    <a:pt x="2873" y="12098"/>
                    <a:pt x="5365" y="5364"/>
                    <a:pt x="11508" y="1941"/>
                  </a:cubicBezTo>
                  <a:cubicBezTo>
                    <a:pt x="11508" y="1941"/>
                    <a:pt x="19440" y="1"/>
                    <a:pt x="22445" y="6430"/>
                  </a:cubicBezTo>
                  <a:cubicBezTo>
                    <a:pt x="25660" y="13372"/>
                    <a:pt x="11737" y="28874"/>
                    <a:pt x="11451" y="38936"/>
                  </a:cubicBezTo>
                </a:path>
              </a:pathLst>
            </a:custGeom>
            <a:noFill/>
            <a:ln cap="rnd" cmpd="sng" w="119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5"/>
            <p:cNvSpPr/>
            <p:nvPr/>
          </p:nvSpPr>
          <p:spPr>
            <a:xfrm>
              <a:off x="5777450" y="2645625"/>
              <a:ext cx="305325" cy="571600"/>
            </a:xfrm>
            <a:custGeom>
              <a:rect b="b" l="l" r="r" t="t"/>
              <a:pathLst>
                <a:path extrusionOk="0" h="22864" w="12213">
                  <a:moveTo>
                    <a:pt x="7989" y="1"/>
                  </a:moveTo>
                  <a:lnTo>
                    <a:pt x="1" y="3615"/>
                  </a:lnTo>
                  <a:lnTo>
                    <a:pt x="172" y="7248"/>
                  </a:lnTo>
                  <a:lnTo>
                    <a:pt x="3063" y="22864"/>
                  </a:lnTo>
                  <a:lnTo>
                    <a:pt x="12212" y="7305"/>
                  </a:lnTo>
                  <a:lnTo>
                    <a:pt x="8370" y="4870"/>
                  </a:lnTo>
                  <a:lnTo>
                    <a:pt x="7989" y="1"/>
                  </a:ln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a:off x="5777925" y="2669875"/>
              <a:ext cx="162025" cy="143575"/>
            </a:xfrm>
            <a:custGeom>
              <a:rect b="b" l="l" r="r" t="t"/>
              <a:pathLst>
                <a:path extrusionOk="0" h="5743" w="6481">
                  <a:moveTo>
                    <a:pt x="5821" y="1"/>
                  </a:moveTo>
                  <a:lnTo>
                    <a:pt x="1" y="2645"/>
                  </a:lnTo>
                  <a:lnTo>
                    <a:pt x="96" y="4927"/>
                  </a:lnTo>
                  <a:cubicBezTo>
                    <a:pt x="881" y="5499"/>
                    <a:pt x="1629" y="5743"/>
                    <a:pt x="2310" y="5743"/>
                  </a:cubicBezTo>
                  <a:cubicBezTo>
                    <a:pt x="4848" y="5743"/>
                    <a:pt x="6481" y="2370"/>
                    <a:pt x="58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p:nvPr/>
          </p:nvSpPr>
          <p:spPr>
            <a:xfrm>
              <a:off x="5652400" y="2360800"/>
              <a:ext cx="415150" cy="392350"/>
            </a:xfrm>
            <a:custGeom>
              <a:rect b="b" l="l" r="r" t="t"/>
              <a:pathLst>
                <a:path extrusionOk="0" h="15694" w="16606">
                  <a:moveTo>
                    <a:pt x="3177" y="0"/>
                  </a:moveTo>
                  <a:cubicBezTo>
                    <a:pt x="3177" y="0"/>
                    <a:pt x="0" y="8388"/>
                    <a:pt x="1370" y="12554"/>
                  </a:cubicBezTo>
                  <a:cubicBezTo>
                    <a:pt x="2156" y="14969"/>
                    <a:pt x="3749" y="15693"/>
                    <a:pt x="5378" y="15693"/>
                  </a:cubicBezTo>
                  <a:cubicBezTo>
                    <a:pt x="6546" y="15693"/>
                    <a:pt x="7733" y="15321"/>
                    <a:pt x="8655" y="14932"/>
                  </a:cubicBezTo>
                  <a:cubicBezTo>
                    <a:pt x="10880" y="14000"/>
                    <a:pt x="11850" y="12554"/>
                    <a:pt x="11850" y="12554"/>
                  </a:cubicBezTo>
                  <a:cubicBezTo>
                    <a:pt x="11850" y="12554"/>
                    <a:pt x="12157" y="12644"/>
                    <a:pt x="12609" y="12644"/>
                  </a:cubicBezTo>
                  <a:cubicBezTo>
                    <a:pt x="13349" y="12644"/>
                    <a:pt x="14478" y="12403"/>
                    <a:pt x="15293" y="11127"/>
                  </a:cubicBezTo>
                  <a:cubicBezTo>
                    <a:pt x="16605" y="9092"/>
                    <a:pt x="15635" y="6829"/>
                    <a:pt x="14418" y="6372"/>
                  </a:cubicBezTo>
                  <a:cubicBezTo>
                    <a:pt x="14175" y="6277"/>
                    <a:pt x="13923" y="6239"/>
                    <a:pt x="13678" y="6239"/>
                  </a:cubicBezTo>
                  <a:cubicBezTo>
                    <a:pt x="12694" y="6239"/>
                    <a:pt x="11793" y="6848"/>
                    <a:pt x="11793" y="6848"/>
                  </a:cubicBezTo>
                  <a:lnTo>
                    <a:pt x="12820" y="4641"/>
                  </a:lnTo>
                  <a:cubicBezTo>
                    <a:pt x="12820" y="4641"/>
                    <a:pt x="14875" y="3063"/>
                    <a:pt x="11413" y="210"/>
                  </a:cubicBezTo>
                  <a:cubicBezTo>
                    <a:pt x="11309" y="124"/>
                    <a:pt x="11159" y="87"/>
                    <a:pt x="10971" y="87"/>
                  </a:cubicBezTo>
                  <a:cubicBezTo>
                    <a:pt x="9915" y="87"/>
                    <a:pt x="7662" y="1242"/>
                    <a:pt x="5722" y="1242"/>
                  </a:cubicBezTo>
                  <a:cubicBezTo>
                    <a:pt x="4721" y="1242"/>
                    <a:pt x="3803" y="934"/>
                    <a:pt x="3177" y="0"/>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5"/>
            <p:cNvSpPr/>
            <p:nvPr/>
          </p:nvSpPr>
          <p:spPr>
            <a:xfrm>
              <a:off x="5854025" y="2460175"/>
              <a:ext cx="32825" cy="11450"/>
            </a:xfrm>
            <a:custGeom>
              <a:rect b="b" l="l" r="r" t="t"/>
              <a:pathLst>
                <a:path extrusionOk="0" fill="none" h="458" w="1313">
                  <a:moveTo>
                    <a:pt x="0" y="1"/>
                  </a:moveTo>
                  <a:cubicBezTo>
                    <a:pt x="647" y="115"/>
                    <a:pt x="742" y="134"/>
                    <a:pt x="1313" y="457"/>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5"/>
            <p:cNvSpPr/>
            <p:nvPr/>
          </p:nvSpPr>
          <p:spPr>
            <a:xfrm>
              <a:off x="5732750" y="2486325"/>
              <a:ext cx="59475" cy="126050"/>
            </a:xfrm>
            <a:custGeom>
              <a:rect b="b" l="l" r="r" t="t"/>
              <a:pathLst>
                <a:path extrusionOk="0" fill="none" h="5042" w="2379">
                  <a:moveTo>
                    <a:pt x="2378" y="1"/>
                  </a:moveTo>
                  <a:cubicBezTo>
                    <a:pt x="2245" y="1218"/>
                    <a:pt x="2169" y="2264"/>
                    <a:pt x="1503" y="3044"/>
                  </a:cubicBezTo>
                  <a:cubicBezTo>
                    <a:pt x="952" y="3672"/>
                    <a:pt x="1" y="3938"/>
                    <a:pt x="400" y="504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5"/>
            <p:cNvSpPr/>
            <p:nvPr/>
          </p:nvSpPr>
          <p:spPr>
            <a:xfrm>
              <a:off x="5731800" y="2436400"/>
              <a:ext cx="34275" cy="5250"/>
            </a:xfrm>
            <a:custGeom>
              <a:rect b="b" l="l" r="r" t="t"/>
              <a:pathLst>
                <a:path extrusionOk="0" fill="none" h="210" w="1371">
                  <a:moveTo>
                    <a:pt x="1370" y="210"/>
                  </a:moveTo>
                  <a:cubicBezTo>
                    <a:pt x="762" y="20"/>
                    <a:pt x="628" y="1"/>
                    <a:pt x="1" y="2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5"/>
            <p:cNvSpPr/>
            <p:nvPr/>
          </p:nvSpPr>
          <p:spPr>
            <a:xfrm>
              <a:off x="5723725" y="2472400"/>
              <a:ext cx="28075" cy="46900"/>
            </a:xfrm>
            <a:custGeom>
              <a:rect b="b" l="l" r="r" t="t"/>
              <a:pathLst>
                <a:path extrusionOk="0" h="1876" w="1123">
                  <a:moveTo>
                    <a:pt x="689" y="1"/>
                  </a:moveTo>
                  <a:cubicBezTo>
                    <a:pt x="439" y="1"/>
                    <a:pt x="184" y="365"/>
                    <a:pt x="95" y="862"/>
                  </a:cubicBezTo>
                  <a:cubicBezTo>
                    <a:pt x="0" y="1376"/>
                    <a:pt x="134" y="1832"/>
                    <a:pt x="400" y="1870"/>
                  </a:cubicBezTo>
                  <a:cubicBezTo>
                    <a:pt x="416" y="1874"/>
                    <a:pt x="433" y="1876"/>
                    <a:pt x="450" y="1876"/>
                  </a:cubicBezTo>
                  <a:cubicBezTo>
                    <a:pt x="684" y="1876"/>
                    <a:pt x="939" y="1513"/>
                    <a:pt x="1027" y="1033"/>
                  </a:cubicBezTo>
                  <a:cubicBezTo>
                    <a:pt x="1123" y="501"/>
                    <a:pt x="989" y="44"/>
                    <a:pt x="742" y="6"/>
                  </a:cubicBezTo>
                  <a:cubicBezTo>
                    <a:pt x="724" y="2"/>
                    <a:pt x="707" y="1"/>
                    <a:pt x="6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a:off x="5845925" y="2489600"/>
              <a:ext cx="27125" cy="46750"/>
            </a:xfrm>
            <a:custGeom>
              <a:rect b="b" l="l" r="r" t="t"/>
              <a:pathLst>
                <a:path extrusionOk="0" h="1870" w="1085">
                  <a:moveTo>
                    <a:pt x="672" y="0"/>
                  </a:moveTo>
                  <a:cubicBezTo>
                    <a:pt x="450" y="0"/>
                    <a:pt x="187" y="368"/>
                    <a:pt x="96" y="840"/>
                  </a:cubicBezTo>
                  <a:cubicBezTo>
                    <a:pt x="1" y="1353"/>
                    <a:pt x="115" y="1810"/>
                    <a:pt x="381" y="1867"/>
                  </a:cubicBezTo>
                  <a:cubicBezTo>
                    <a:pt x="393" y="1869"/>
                    <a:pt x="404" y="1870"/>
                    <a:pt x="416" y="1870"/>
                  </a:cubicBezTo>
                  <a:cubicBezTo>
                    <a:pt x="653" y="1870"/>
                    <a:pt x="899" y="1502"/>
                    <a:pt x="990" y="1030"/>
                  </a:cubicBezTo>
                  <a:cubicBezTo>
                    <a:pt x="1085" y="516"/>
                    <a:pt x="971" y="60"/>
                    <a:pt x="704" y="3"/>
                  </a:cubicBezTo>
                  <a:cubicBezTo>
                    <a:pt x="694" y="1"/>
                    <a:pt x="683" y="0"/>
                    <a:pt x="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p:nvPr/>
          </p:nvSpPr>
          <p:spPr>
            <a:xfrm>
              <a:off x="5944850" y="2543875"/>
              <a:ext cx="79425" cy="95125"/>
            </a:xfrm>
            <a:custGeom>
              <a:rect b="b" l="l" r="r" t="t"/>
              <a:pathLst>
                <a:path extrusionOk="0" fill="none" h="3805" w="3177">
                  <a:moveTo>
                    <a:pt x="628" y="3804"/>
                  </a:moveTo>
                  <a:cubicBezTo>
                    <a:pt x="38" y="3044"/>
                    <a:pt x="0" y="1864"/>
                    <a:pt x="609" y="1103"/>
                  </a:cubicBezTo>
                  <a:cubicBezTo>
                    <a:pt x="1179" y="305"/>
                    <a:pt x="2283" y="0"/>
                    <a:pt x="3177" y="362"/>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5"/>
            <p:cNvSpPr/>
            <p:nvPr/>
          </p:nvSpPr>
          <p:spPr>
            <a:xfrm>
              <a:off x="5843550" y="3643275"/>
              <a:ext cx="78500" cy="78950"/>
            </a:xfrm>
            <a:custGeom>
              <a:rect b="b" l="l" r="r" t="t"/>
              <a:pathLst>
                <a:path extrusionOk="0" h="3158" w="3140">
                  <a:moveTo>
                    <a:pt x="1560" y="0"/>
                  </a:moveTo>
                  <a:cubicBezTo>
                    <a:pt x="685" y="0"/>
                    <a:pt x="1" y="723"/>
                    <a:pt x="1" y="1579"/>
                  </a:cubicBezTo>
                  <a:cubicBezTo>
                    <a:pt x="1" y="2454"/>
                    <a:pt x="685" y="3158"/>
                    <a:pt x="1560" y="3158"/>
                  </a:cubicBezTo>
                  <a:cubicBezTo>
                    <a:pt x="2435" y="3158"/>
                    <a:pt x="3139" y="2435"/>
                    <a:pt x="3139" y="1579"/>
                  </a:cubicBezTo>
                  <a:cubicBezTo>
                    <a:pt x="3139" y="723"/>
                    <a:pt x="2435" y="0"/>
                    <a:pt x="1560" y="0"/>
                  </a:cubicBezTo>
                  <a:close/>
                </a:path>
              </a:pathLst>
            </a:custGeom>
            <a:solidFill>
              <a:srgbClr val="C3D8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5"/>
            <p:cNvSpPr/>
            <p:nvPr/>
          </p:nvSpPr>
          <p:spPr>
            <a:xfrm>
              <a:off x="5664275" y="2522000"/>
              <a:ext cx="275350" cy="233550"/>
            </a:xfrm>
            <a:custGeom>
              <a:rect b="b" l="l" r="r" t="t"/>
              <a:pathLst>
                <a:path extrusionOk="0" h="9342" w="11014">
                  <a:moveTo>
                    <a:pt x="9207" y="1408"/>
                  </a:moveTo>
                  <a:lnTo>
                    <a:pt x="9207" y="1408"/>
                  </a:lnTo>
                  <a:cubicBezTo>
                    <a:pt x="9206" y="1408"/>
                    <a:pt x="9206" y="1408"/>
                    <a:pt x="9206" y="1408"/>
                  </a:cubicBezTo>
                  <a:lnTo>
                    <a:pt x="9206" y="1408"/>
                  </a:lnTo>
                  <a:cubicBezTo>
                    <a:pt x="9206" y="1408"/>
                    <a:pt x="9207" y="1408"/>
                    <a:pt x="9207" y="1408"/>
                  </a:cubicBezTo>
                  <a:cubicBezTo>
                    <a:pt x="9207" y="1408"/>
                    <a:pt x="9207" y="1408"/>
                    <a:pt x="9207" y="1408"/>
                  </a:cubicBezTo>
                  <a:close/>
                  <a:moveTo>
                    <a:pt x="933" y="0"/>
                  </a:moveTo>
                  <a:cubicBezTo>
                    <a:pt x="933" y="0"/>
                    <a:pt x="857" y="324"/>
                    <a:pt x="762" y="875"/>
                  </a:cubicBezTo>
                  <a:cubicBezTo>
                    <a:pt x="457" y="2872"/>
                    <a:pt x="1" y="7704"/>
                    <a:pt x="2702" y="8788"/>
                  </a:cubicBezTo>
                  <a:cubicBezTo>
                    <a:pt x="3082" y="8940"/>
                    <a:pt x="3425" y="9054"/>
                    <a:pt x="3786" y="9149"/>
                  </a:cubicBezTo>
                  <a:cubicBezTo>
                    <a:pt x="4338" y="9283"/>
                    <a:pt x="4865" y="9342"/>
                    <a:pt x="5365" y="9342"/>
                  </a:cubicBezTo>
                  <a:cubicBezTo>
                    <a:pt x="8847" y="9342"/>
                    <a:pt x="11014" y="6505"/>
                    <a:pt x="11014" y="6505"/>
                  </a:cubicBezTo>
                  <a:cubicBezTo>
                    <a:pt x="9226" y="5132"/>
                    <a:pt x="9188" y="1449"/>
                    <a:pt x="9206" y="1408"/>
                  </a:cubicBezTo>
                  <a:lnTo>
                    <a:pt x="9206" y="1408"/>
                  </a:lnTo>
                  <a:cubicBezTo>
                    <a:pt x="8522" y="1468"/>
                    <a:pt x="7885" y="1495"/>
                    <a:pt x="7292" y="1495"/>
                  </a:cubicBezTo>
                  <a:cubicBezTo>
                    <a:pt x="2857" y="1495"/>
                    <a:pt x="933" y="0"/>
                    <a:pt x="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5"/>
            <p:cNvSpPr/>
            <p:nvPr/>
          </p:nvSpPr>
          <p:spPr>
            <a:xfrm>
              <a:off x="5883025" y="2494425"/>
              <a:ext cx="109400" cy="71350"/>
            </a:xfrm>
            <a:custGeom>
              <a:rect b="b" l="l" r="r" t="t"/>
              <a:pathLst>
                <a:path extrusionOk="0" fill="none" h="2854" w="4376">
                  <a:moveTo>
                    <a:pt x="0" y="2853"/>
                  </a:moveTo>
                  <a:cubicBezTo>
                    <a:pt x="0" y="2739"/>
                    <a:pt x="2283" y="0"/>
                    <a:pt x="4375" y="913"/>
                  </a:cubicBezTo>
                </a:path>
              </a:pathLst>
            </a:custGeom>
            <a:noFill/>
            <a:ln cap="rnd" cmpd="sng" w="61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5"/>
            <p:cNvSpPr/>
            <p:nvPr/>
          </p:nvSpPr>
          <p:spPr>
            <a:xfrm>
              <a:off x="5925350" y="2652775"/>
              <a:ext cx="98925" cy="52800"/>
            </a:xfrm>
            <a:custGeom>
              <a:rect b="b" l="l" r="r" t="t"/>
              <a:pathLst>
                <a:path extrusionOk="0" fill="none" h="2112" w="3957">
                  <a:moveTo>
                    <a:pt x="0" y="970"/>
                  </a:moveTo>
                  <a:cubicBezTo>
                    <a:pt x="0" y="970"/>
                    <a:pt x="2929" y="2111"/>
                    <a:pt x="3957" y="0"/>
                  </a:cubicBezTo>
                </a:path>
              </a:pathLst>
            </a:custGeom>
            <a:noFill/>
            <a:ln cap="rnd" cmpd="sng" w="61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5"/>
            <p:cNvSpPr/>
            <p:nvPr/>
          </p:nvSpPr>
          <p:spPr>
            <a:xfrm>
              <a:off x="5664275" y="2543875"/>
              <a:ext cx="244450" cy="206875"/>
            </a:xfrm>
            <a:custGeom>
              <a:rect b="b" l="l" r="r" t="t"/>
              <a:pathLst>
                <a:path extrusionOk="0" h="8275" w="9778">
                  <a:moveTo>
                    <a:pt x="8256" y="1427"/>
                  </a:moveTo>
                  <a:cubicBezTo>
                    <a:pt x="8256" y="1427"/>
                    <a:pt x="8256" y="1427"/>
                    <a:pt x="8256" y="1427"/>
                  </a:cubicBezTo>
                  <a:lnTo>
                    <a:pt x="8256" y="1427"/>
                  </a:lnTo>
                  <a:cubicBezTo>
                    <a:pt x="8256" y="1427"/>
                    <a:pt x="8256" y="1427"/>
                    <a:pt x="8256" y="1427"/>
                  </a:cubicBezTo>
                  <a:close/>
                  <a:moveTo>
                    <a:pt x="762" y="0"/>
                  </a:moveTo>
                  <a:cubicBezTo>
                    <a:pt x="457" y="1997"/>
                    <a:pt x="1" y="6829"/>
                    <a:pt x="2702" y="7913"/>
                  </a:cubicBezTo>
                  <a:cubicBezTo>
                    <a:pt x="3082" y="8065"/>
                    <a:pt x="3425" y="8179"/>
                    <a:pt x="3786" y="8274"/>
                  </a:cubicBezTo>
                  <a:cubicBezTo>
                    <a:pt x="7495" y="8179"/>
                    <a:pt x="9777" y="5630"/>
                    <a:pt x="9777" y="5630"/>
                  </a:cubicBezTo>
                  <a:cubicBezTo>
                    <a:pt x="8751" y="4071"/>
                    <a:pt x="8237" y="1428"/>
                    <a:pt x="8256" y="1427"/>
                  </a:cubicBezTo>
                  <a:lnTo>
                    <a:pt x="8256" y="1427"/>
                  </a:lnTo>
                  <a:cubicBezTo>
                    <a:pt x="8090" y="1431"/>
                    <a:pt x="7926" y="1433"/>
                    <a:pt x="7765" y="1433"/>
                  </a:cubicBezTo>
                  <a:cubicBezTo>
                    <a:pt x="4117" y="1433"/>
                    <a:pt x="1654" y="437"/>
                    <a:pt x="7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5"/>
            <p:cNvSpPr/>
            <p:nvPr/>
          </p:nvSpPr>
          <p:spPr>
            <a:xfrm>
              <a:off x="5463125" y="3346550"/>
              <a:ext cx="181675" cy="595375"/>
            </a:xfrm>
            <a:custGeom>
              <a:rect b="b" l="l" r="r" t="t"/>
              <a:pathLst>
                <a:path extrusionOk="0" fill="none" h="23815" w="7267">
                  <a:moveTo>
                    <a:pt x="20" y="0"/>
                  </a:moveTo>
                  <a:cubicBezTo>
                    <a:pt x="20" y="0"/>
                    <a:pt x="1" y="16225"/>
                    <a:pt x="1047" y="20029"/>
                  </a:cubicBezTo>
                  <a:cubicBezTo>
                    <a:pt x="2093" y="23814"/>
                    <a:pt x="7267" y="23415"/>
                    <a:pt x="7267" y="23415"/>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5"/>
            <p:cNvSpPr/>
            <p:nvPr/>
          </p:nvSpPr>
          <p:spPr>
            <a:xfrm>
              <a:off x="5464075" y="3385550"/>
              <a:ext cx="138425" cy="560175"/>
            </a:xfrm>
            <a:custGeom>
              <a:rect b="b" l="l" r="r" t="t"/>
              <a:pathLst>
                <a:path extrusionOk="0" fill="none" h="22407" w="5537">
                  <a:moveTo>
                    <a:pt x="5308" y="0"/>
                  </a:moveTo>
                  <a:cubicBezTo>
                    <a:pt x="5308" y="0"/>
                    <a:pt x="5536" y="12059"/>
                    <a:pt x="5308" y="16929"/>
                  </a:cubicBezTo>
                  <a:cubicBezTo>
                    <a:pt x="5061" y="21665"/>
                    <a:pt x="1" y="22407"/>
                    <a:pt x="1" y="22407"/>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5"/>
            <p:cNvSpPr/>
            <p:nvPr/>
          </p:nvSpPr>
          <p:spPr>
            <a:xfrm>
              <a:off x="5565850" y="3066475"/>
              <a:ext cx="1341000" cy="1277250"/>
            </a:xfrm>
            <a:custGeom>
              <a:rect b="b" l="l" r="r" t="t"/>
              <a:pathLst>
                <a:path extrusionOk="0" h="51090" w="53640">
                  <a:moveTo>
                    <a:pt x="8655" y="0"/>
                  </a:moveTo>
                  <a:lnTo>
                    <a:pt x="0" y="6753"/>
                  </a:lnTo>
                  <a:cubicBezTo>
                    <a:pt x="0" y="6753"/>
                    <a:pt x="18089" y="46715"/>
                    <a:pt x="29977" y="50025"/>
                  </a:cubicBezTo>
                  <a:cubicBezTo>
                    <a:pt x="32418" y="50702"/>
                    <a:pt x="34689" y="51089"/>
                    <a:pt x="36792" y="51089"/>
                  </a:cubicBezTo>
                  <a:cubicBezTo>
                    <a:pt x="44672" y="51089"/>
                    <a:pt x="50216" y="45662"/>
                    <a:pt x="53639" y="29749"/>
                  </a:cubicBezTo>
                  <a:lnTo>
                    <a:pt x="36311" y="24936"/>
                  </a:lnTo>
                  <a:cubicBezTo>
                    <a:pt x="29464" y="19534"/>
                    <a:pt x="14589" y="6486"/>
                    <a:pt x="8655" y="0"/>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5"/>
            <p:cNvSpPr/>
            <p:nvPr/>
          </p:nvSpPr>
          <p:spPr>
            <a:xfrm>
              <a:off x="6473625" y="3689875"/>
              <a:ext cx="201175" cy="177875"/>
            </a:xfrm>
            <a:custGeom>
              <a:rect b="b" l="l" r="r" t="t"/>
              <a:pathLst>
                <a:path extrusionOk="0" fill="none" h="7115" w="8047">
                  <a:moveTo>
                    <a:pt x="0" y="0"/>
                  </a:moveTo>
                  <a:cubicBezTo>
                    <a:pt x="0" y="0"/>
                    <a:pt x="6391" y="5783"/>
                    <a:pt x="8046" y="7114"/>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5"/>
            <p:cNvSpPr/>
            <p:nvPr/>
          </p:nvSpPr>
          <p:spPr>
            <a:xfrm>
              <a:off x="5359475" y="2604375"/>
              <a:ext cx="563050" cy="894850"/>
            </a:xfrm>
            <a:custGeom>
              <a:rect b="b" l="l" r="r" t="t"/>
              <a:pathLst>
                <a:path extrusionOk="0" h="35794" w="22522">
                  <a:moveTo>
                    <a:pt x="8029" y="0"/>
                  </a:moveTo>
                  <a:cubicBezTo>
                    <a:pt x="7934" y="0"/>
                    <a:pt x="7833" y="17"/>
                    <a:pt x="7723" y="53"/>
                  </a:cubicBezTo>
                  <a:cubicBezTo>
                    <a:pt x="6391" y="490"/>
                    <a:pt x="3652" y="3895"/>
                    <a:pt x="2739" y="5550"/>
                  </a:cubicBezTo>
                  <a:cubicBezTo>
                    <a:pt x="1807" y="7186"/>
                    <a:pt x="666" y="12721"/>
                    <a:pt x="324" y="15916"/>
                  </a:cubicBezTo>
                  <a:cubicBezTo>
                    <a:pt x="0" y="19093"/>
                    <a:pt x="8293" y="28489"/>
                    <a:pt x="11147" y="35793"/>
                  </a:cubicBezTo>
                  <a:lnTo>
                    <a:pt x="22521" y="24114"/>
                  </a:lnTo>
                  <a:lnTo>
                    <a:pt x="18451" y="19093"/>
                  </a:lnTo>
                  <a:cubicBezTo>
                    <a:pt x="18451" y="19093"/>
                    <a:pt x="17747" y="15136"/>
                    <a:pt x="16549" y="12778"/>
                  </a:cubicBezTo>
                  <a:cubicBezTo>
                    <a:pt x="15369" y="10419"/>
                    <a:pt x="13429" y="9259"/>
                    <a:pt x="12269" y="8042"/>
                  </a:cubicBezTo>
                  <a:cubicBezTo>
                    <a:pt x="11109" y="6805"/>
                    <a:pt x="10177" y="4694"/>
                    <a:pt x="10177" y="4694"/>
                  </a:cubicBezTo>
                  <a:cubicBezTo>
                    <a:pt x="10177" y="4694"/>
                    <a:pt x="11318" y="2906"/>
                    <a:pt x="11565" y="1746"/>
                  </a:cubicBezTo>
                  <a:cubicBezTo>
                    <a:pt x="11654" y="1242"/>
                    <a:pt x="11348" y="1023"/>
                    <a:pt x="10921" y="1023"/>
                  </a:cubicBezTo>
                  <a:cubicBezTo>
                    <a:pt x="10348" y="1023"/>
                    <a:pt x="9555" y="1418"/>
                    <a:pt x="9206" y="2050"/>
                  </a:cubicBezTo>
                  <a:cubicBezTo>
                    <a:pt x="9206" y="2050"/>
                    <a:pt x="9078" y="0"/>
                    <a:pt x="80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5"/>
            <p:cNvSpPr/>
            <p:nvPr/>
          </p:nvSpPr>
          <p:spPr>
            <a:xfrm>
              <a:off x="5508775" y="2689375"/>
              <a:ext cx="142225" cy="360000"/>
            </a:xfrm>
            <a:custGeom>
              <a:rect b="b" l="l" r="r" t="t"/>
              <a:pathLst>
                <a:path extrusionOk="0" fill="none" h="14400" w="5689">
                  <a:moveTo>
                    <a:pt x="5688" y="3938"/>
                  </a:moveTo>
                  <a:cubicBezTo>
                    <a:pt x="5688" y="3938"/>
                    <a:pt x="3938" y="1"/>
                    <a:pt x="1979" y="1218"/>
                  </a:cubicBezTo>
                  <a:cubicBezTo>
                    <a:pt x="1" y="2435"/>
                    <a:pt x="362" y="6525"/>
                    <a:pt x="1998" y="8940"/>
                  </a:cubicBezTo>
                  <a:cubicBezTo>
                    <a:pt x="3634" y="11375"/>
                    <a:pt x="3710" y="14399"/>
                    <a:pt x="3710" y="14399"/>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5"/>
            <p:cNvSpPr/>
            <p:nvPr/>
          </p:nvSpPr>
          <p:spPr>
            <a:xfrm>
              <a:off x="5558725" y="2655625"/>
              <a:ext cx="31400" cy="64200"/>
            </a:xfrm>
            <a:custGeom>
              <a:rect b="b" l="l" r="r" t="t"/>
              <a:pathLst>
                <a:path extrusionOk="0" fill="none" h="2568" w="1256">
                  <a:moveTo>
                    <a:pt x="1256" y="0"/>
                  </a:moveTo>
                  <a:cubicBezTo>
                    <a:pt x="1256" y="0"/>
                    <a:pt x="685" y="685"/>
                    <a:pt x="0" y="2568"/>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5"/>
            <p:cNvSpPr/>
            <p:nvPr/>
          </p:nvSpPr>
          <p:spPr>
            <a:xfrm>
              <a:off x="5601525" y="3150625"/>
              <a:ext cx="274400" cy="268700"/>
            </a:xfrm>
            <a:custGeom>
              <a:rect b="b" l="l" r="r" t="t"/>
              <a:pathLst>
                <a:path extrusionOk="0" fill="none" h="10748" w="10976">
                  <a:moveTo>
                    <a:pt x="10975" y="1"/>
                  </a:moveTo>
                  <a:lnTo>
                    <a:pt x="0" y="10748"/>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5"/>
            <p:cNvSpPr/>
            <p:nvPr/>
          </p:nvSpPr>
          <p:spPr>
            <a:xfrm>
              <a:off x="4686125" y="3575750"/>
              <a:ext cx="815550" cy="583650"/>
            </a:xfrm>
            <a:custGeom>
              <a:rect b="b" l="l" r="r" t="t"/>
              <a:pathLst>
                <a:path extrusionOk="0" h="23346" w="32622">
                  <a:moveTo>
                    <a:pt x="8408" y="0"/>
                  </a:moveTo>
                  <a:cubicBezTo>
                    <a:pt x="8408" y="1"/>
                    <a:pt x="1" y="20657"/>
                    <a:pt x="11528" y="22997"/>
                  </a:cubicBezTo>
                  <a:cubicBezTo>
                    <a:pt x="12714" y="23234"/>
                    <a:pt x="13836" y="23345"/>
                    <a:pt x="14897" y="23345"/>
                  </a:cubicBezTo>
                  <a:cubicBezTo>
                    <a:pt x="29965" y="23345"/>
                    <a:pt x="32622" y="932"/>
                    <a:pt x="32622" y="932"/>
                  </a:cubicBezTo>
                  <a:lnTo>
                    <a:pt x="8408" y="0"/>
                  </a:ln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5"/>
            <p:cNvSpPr/>
            <p:nvPr/>
          </p:nvSpPr>
          <p:spPr>
            <a:xfrm>
              <a:off x="5064175" y="3574800"/>
              <a:ext cx="215900" cy="207825"/>
            </a:xfrm>
            <a:custGeom>
              <a:rect b="b" l="l" r="r" t="t"/>
              <a:pathLst>
                <a:path extrusionOk="0" fill="none" h="8313" w="8636">
                  <a:moveTo>
                    <a:pt x="8636" y="0"/>
                  </a:moveTo>
                  <a:cubicBezTo>
                    <a:pt x="8636" y="0"/>
                    <a:pt x="4470" y="5079"/>
                    <a:pt x="0" y="8312"/>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5"/>
            <p:cNvSpPr/>
            <p:nvPr/>
          </p:nvSpPr>
          <p:spPr>
            <a:xfrm>
              <a:off x="5181150" y="3127775"/>
              <a:ext cx="427525" cy="546025"/>
            </a:xfrm>
            <a:custGeom>
              <a:rect b="b" l="l" r="r" t="t"/>
              <a:pathLst>
                <a:path extrusionOk="0" h="21841" w="17101">
                  <a:moveTo>
                    <a:pt x="10329" y="1"/>
                  </a:moveTo>
                  <a:cubicBezTo>
                    <a:pt x="10257" y="1"/>
                    <a:pt x="10193" y="14"/>
                    <a:pt x="10139" y="40"/>
                  </a:cubicBezTo>
                  <a:cubicBezTo>
                    <a:pt x="8769" y="706"/>
                    <a:pt x="8199" y="2417"/>
                    <a:pt x="8921" y="3768"/>
                  </a:cubicBezTo>
                  <a:cubicBezTo>
                    <a:pt x="8921" y="3768"/>
                    <a:pt x="7209" y="4776"/>
                    <a:pt x="6487" y="5271"/>
                  </a:cubicBezTo>
                  <a:cubicBezTo>
                    <a:pt x="5783" y="5765"/>
                    <a:pt x="5307" y="7097"/>
                    <a:pt x="4623" y="7230"/>
                  </a:cubicBezTo>
                  <a:cubicBezTo>
                    <a:pt x="3919" y="7306"/>
                    <a:pt x="1636" y="9037"/>
                    <a:pt x="1313" y="9740"/>
                  </a:cubicBezTo>
                  <a:cubicBezTo>
                    <a:pt x="1009" y="10463"/>
                    <a:pt x="1" y="15218"/>
                    <a:pt x="2683" y="17082"/>
                  </a:cubicBezTo>
                  <a:lnTo>
                    <a:pt x="1693" y="19631"/>
                  </a:lnTo>
                  <a:cubicBezTo>
                    <a:pt x="1693" y="19631"/>
                    <a:pt x="4989" y="21840"/>
                    <a:pt x="9574" y="21840"/>
                  </a:cubicBezTo>
                  <a:cubicBezTo>
                    <a:pt x="10776" y="21840"/>
                    <a:pt x="12067" y="21688"/>
                    <a:pt x="13410" y="21305"/>
                  </a:cubicBezTo>
                  <a:lnTo>
                    <a:pt x="13886" y="18756"/>
                  </a:lnTo>
                  <a:cubicBezTo>
                    <a:pt x="13886" y="18756"/>
                    <a:pt x="17100" y="14020"/>
                    <a:pt x="15579" y="9379"/>
                  </a:cubicBezTo>
                  <a:cubicBezTo>
                    <a:pt x="15579" y="9379"/>
                    <a:pt x="16625" y="8999"/>
                    <a:pt x="16111" y="7154"/>
                  </a:cubicBezTo>
                  <a:cubicBezTo>
                    <a:pt x="15177" y="3722"/>
                    <a:pt x="11560" y="1"/>
                    <a:pt x="10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5"/>
            <p:cNvSpPr/>
            <p:nvPr/>
          </p:nvSpPr>
          <p:spPr>
            <a:xfrm>
              <a:off x="5404650" y="3122100"/>
              <a:ext cx="211150" cy="270600"/>
            </a:xfrm>
            <a:custGeom>
              <a:rect b="b" l="l" r="r" t="t"/>
              <a:pathLst>
                <a:path extrusionOk="0" fill="none" h="10824" w="8446">
                  <a:moveTo>
                    <a:pt x="0" y="4033"/>
                  </a:moveTo>
                  <a:cubicBezTo>
                    <a:pt x="0" y="4033"/>
                    <a:pt x="4870" y="10823"/>
                    <a:pt x="6658" y="9606"/>
                  </a:cubicBezTo>
                  <a:cubicBezTo>
                    <a:pt x="8446" y="8370"/>
                    <a:pt x="4356" y="2454"/>
                    <a:pt x="4356" y="2454"/>
                  </a:cubicBezTo>
                  <a:cubicBezTo>
                    <a:pt x="3044" y="1142"/>
                    <a:pt x="1864" y="1"/>
                    <a:pt x="818" y="533"/>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5"/>
            <p:cNvSpPr/>
            <p:nvPr/>
          </p:nvSpPr>
          <p:spPr>
            <a:xfrm>
              <a:off x="5330475" y="3273800"/>
              <a:ext cx="230175" cy="196875"/>
            </a:xfrm>
            <a:custGeom>
              <a:rect b="b" l="l" r="r" t="t"/>
              <a:pathLst>
                <a:path extrusionOk="0" fill="none" h="7875" w="9207">
                  <a:moveTo>
                    <a:pt x="6600" y="2207"/>
                  </a:moveTo>
                  <a:cubicBezTo>
                    <a:pt x="6600" y="2207"/>
                    <a:pt x="9206" y="5212"/>
                    <a:pt x="7913" y="6543"/>
                  </a:cubicBezTo>
                  <a:cubicBezTo>
                    <a:pt x="6638" y="7875"/>
                    <a:pt x="0" y="0"/>
                    <a:pt x="0"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5"/>
            <p:cNvSpPr/>
            <p:nvPr/>
          </p:nvSpPr>
          <p:spPr>
            <a:xfrm>
              <a:off x="5277675" y="3317075"/>
              <a:ext cx="216400" cy="194025"/>
            </a:xfrm>
            <a:custGeom>
              <a:rect b="b" l="l" r="r" t="t"/>
              <a:pathLst>
                <a:path extrusionOk="0" fill="none" h="7761" w="8656">
                  <a:moveTo>
                    <a:pt x="7704" y="3937"/>
                  </a:moveTo>
                  <a:cubicBezTo>
                    <a:pt x="7704" y="3937"/>
                    <a:pt x="8655" y="6334"/>
                    <a:pt x="6943" y="7038"/>
                  </a:cubicBezTo>
                  <a:cubicBezTo>
                    <a:pt x="5232" y="7761"/>
                    <a:pt x="1" y="0"/>
                    <a:pt x="1"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5"/>
            <p:cNvSpPr/>
            <p:nvPr/>
          </p:nvSpPr>
          <p:spPr>
            <a:xfrm>
              <a:off x="5262475" y="3422625"/>
              <a:ext cx="163600" cy="125100"/>
            </a:xfrm>
            <a:custGeom>
              <a:rect b="b" l="l" r="r" t="t"/>
              <a:pathLst>
                <a:path extrusionOk="0" fill="none" h="5004" w="6544">
                  <a:moveTo>
                    <a:pt x="6030" y="2245"/>
                  </a:moveTo>
                  <a:cubicBezTo>
                    <a:pt x="6030" y="2245"/>
                    <a:pt x="6543" y="5003"/>
                    <a:pt x="4470" y="4623"/>
                  </a:cubicBezTo>
                  <a:cubicBezTo>
                    <a:pt x="2416" y="4242"/>
                    <a:pt x="0" y="1"/>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5"/>
            <p:cNvSpPr/>
            <p:nvPr/>
          </p:nvSpPr>
          <p:spPr>
            <a:xfrm>
              <a:off x="5249150" y="3554825"/>
              <a:ext cx="279625" cy="88000"/>
            </a:xfrm>
            <a:custGeom>
              <a:rect b="b" l="l" r="r" t="t"/>
              <a:pathLst>
                <a:path extrusionOk="0" fill="none" h="3520" w="11185">
                  <a:moveTo>
                    <a:pt x="11185" y="1674"/>
                  </a:moveTo>
                  <a:cubicBezTo>
                    <a:pt x="11185" y="1674"/>
                    <a:pt x="4623" y="3519"/>
                    <a:pt x="1" y="0"/>
                  </a:cubicBezTo>
                </a:path>
              </a:pathLst>
            </a:custGeom>
            <a:noFill/>
            <a:ln cap="rnd" cmpd="sng" w="61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5"/>
            <p:cNvSpPr/>
            <p:nvPr/>
          </p:nvSpPr>
          <p:spPr>
            <a:xfrm>
              <a:off x="5248200" y="3457350"/>
              <a:ext cx="36650" cy="24750"/>
            </a:xfrm>
            <a:custGeom>
              <a:rect b="b" l="l" r="r" t="t"/>
              <a:pathLst>
                <a:path extrusionOk="0" fill="none" h="990" w="1466">
                  <a:moveTo>
                    <a:pt x="1465" y="0"/>
                  </a:moveTo>
                  <a:lnTo>
                    <a:pt x="1" y="989"/>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 name="Google Shape;1606;p65"/>
          <p:cNvGrpSpPr/>
          <p:nvPr/>
        </p:nvGrpSpPr>
        <p:grpSpPr>
          <a:xfrm>
            <a:off x="4933875" y="1256850"/>
            <a:ext cx="819900" cy="819900"/>
            <a:chOff x="6399325" y="315200"/>
            <a:chExt cx="819900" cy="819900"/>
          </a:xfrm>
        </p:grpSpPr>
        <p:sp>
          <p:nvSpPr>
            <p:cNvPr id="1607" name="Google Shape;1607;p65"/>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5"/>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65"/>
          <p:cNvGrpSpPr/>
          <p:nvPr/>
        </p:nvGrpSpPr>
        <p:grpSpPr>
          <a:xfrm rot="6138267">
            <a:off x="4846739" y="2763722"/>
            <a:ext cx="456411" cy="404913"/>
            <a:chOff x="4153700" y="3096225"/>
            <a:chExt cx="456425" cy="404925"/>
          </a:xfrm>
        </p:grpSpPr>
        <p:sp>
          <p:nvSpPr>
            <p:cNvPr id="1610" name="Google Shape;1610;p65"/>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5"/>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2" name="Google Shape;1612;p65"/>
          <p:cNvSpPr/>
          <p:nvPr/>
        </p:nvSpPr>
        <p:spPr>
          <a:xfrm>
            <a:off x="3949588" y="41015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6" name="Shape 1616"/>
        <p:cNvGrpSpPr/>
        <p:nvPr/>
      </p:nvGrpSpPr>
      <p:grpSpPr>
        <a:xfrm>
          <a:off x="0" y="0"/>
          <a:ext cx="0" cy="0"/>
          <a:chOff x="0" y="0"/>
          <a:chExt cx="0" cy="0"/>
        </a:xfrm>
      </p:grpSpPr>
      <p:sp>
        <p:nvSpPr>
          <p:cNvPr id="1617" name="Google Shape;1617;p66"/>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618" name="Google Shape;1618;p66"/>
          <p:cNvSpPr txBox="1"/>
          <p:nvPr>
            <p:ph idx="1" type="body"/>
          </p:nvPr>
        </p:nvSpPr>
        <p:spPr>
          <a:xfrm>
            <a:off x="713225" y="1148525"/>
            <a:ext cx="7699200" cy="93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t>Here’s an assortment of alternative resources whose style fits the one of this template:</a:t>
            </a:r>
            <a:endParaRPr/>
          </a:p>
          <a:p>
            <a:pPr indent="0" lvl="0" marL="0" rtl="0" algn="l">
              <a:spcBef>
                <a:spcPts val="1200"/>
              </a:spcBef>
              <a:spcAft>
                <a:spcPts val="1200"/>
              </a:spcAft>
              <a:buNone/>
            </a:pPr>
            <a:r>
              <a:rPr b="1" lang="en" sz="2200">
                <a:solidFill>
                  <a:schemeClr val="accent1"/>
                </a:solidFill>
                <a:latin typeface="Paytone One"/>
                <a:ea typeface="Paytone One"/>
                <a:cs typeface="Paytone One"/>
                <a:sym typeface="Paytone One"/>
              </a:rPr>
              <a:t>VECTORS:</a:t>
            </a:r>
            <a:endParaRPr/>
          </a:p>
        </p:txBody>
      </p:sp>
      <p:grpSp>
        <p:nvGrpSpPr>
          <p:cNvPr id="1619" name="Google Shape;1619;p66"/>
          <p:cNvGrpSpPr/>
          <p:nvPr/>
        </p:nvGrpSpPr>
        <p:grpSpPr>
          <a:xfrm>
            <a:off x="4960645" y="1893009"/>
            <a:ext cx="2236766" cy="2904248"/>
            <a:chOff x="4372600" y="2236100"/>
            <a:chExt cx="1972631" cy="2561291"/>
          </a:xfrm>
        </p:grpSpPr>
        <p:sp>
          <p:nvSpPr>
            <p:cNvPr id="1620" name="Google Shape;1620;p66"/>
            <p:cNvSpPr/>
            <p:nvPr/>
          </p:nvSpPr>
          <p:spPr>
            <a:xfrm>
              <a:off x="4787821" y="3903730"/>
              <a:ext cx="1432039" cy="893661"/>
            </a:xfrm>
            <a:custGeom>
              <a:rect b="b" l="l" r="r" t="t"/>
              <a:pathLst>
                <a:path extrusionOk="0" h="49394" w="79151">
                  <a:moveTo>
                    <a:pt x="0" y="1"/>
                  </a:moveTo>
                  <a:lnTo>
                    <a:pt x="0" y="49393"/>
                  </a:lnTo>
                  <a:lnTo>
                    <a:pt x="35442" y="49393"/>
                  </a:lnTo>
                  <a:lnTo>
                    <a:pt x="35259" y="18268"/>
                  </a:lnTo>
                  <a:lnTo>
                    <a:pt x="42676" y="49393"/>
                  </a:lnTo>
                  <a:lnTo>
                    <a:pt x="79151" y="49393"/>
                  </a:lnTo>
                  <a:cubicBezTo>
                    <a:pt x="79151" y="34226"/>
                    <a:pt x="69971" y="1"/>
                    <a:pt x="699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6"/>
            <p:cNvSpPr/>
            <p:nvPr/>
          </p:nvSpPr>
          <p:spPr>
            <a:xfrm>
              <a:off x="5218438" y="4129769"/>
              <a:ext cx="207340" cy="104502"/>
            </a:xfrm>
            <a:custGeom>
              <a:rect b="b" l="l" r="r" t="t"/>
              <a:pathLst>
                <a:path extrusionOk="0" fill="none" h="5776" w="11460">
                  <a:moveTo>
                    <a:pt x="11459" y="5775"/>
                  </a:moveTo>
                  <a:cubicBezTo>
                    <a:pt x="11459" y="5775"/>
                    <a:pt x="4924" y="4377"/>
                    <a:pt x="0"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6"/>
            <p:cNvSpPr/>
            <p:nvPr/>
          </p:nvSpPr>
          <p:spPr>
            <a:xfrm>
              <a:off x="5189290" y="4204005"/>
              <a:ext cx="236487" cy="40708"/>
            </a:xfrm>
            <a:custGeom>
              <a:rect b="b" l="l" r="r" t="t"/>
              <a:pathLst>
                <a:path extrusionOk="0" fill="none" h="2250" w="13071">
                  <a:moveTo>
                    <a:pt x="4316" y="2250"/>
                  </a:moveTo>
                  <a:cubicBezTo>
                    <a:pt x="4316" y="2250"/>
                    <a:pt x="0" y="1915"/>
                    <a:pt x="790" y="973"/>
                  </a:cubicBezTo>
                  <a:cubicBezTo>
                    <a:pt x="1550" y="1"/>
                    <a:pt x="13070" y="1642"/>
                    <a:pt x="13070" y="1642"/>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6"/>
            <p:cNvSpPr/>
            <p:nvPr/>
          </p:nvSpPr>
          <p:spPr>
            <a:xfrm>
              <a:off x="5787089" y="3962027"/>
              <a:ext cx="217779" cy="189193"/>
            </a:xfrm>
            <a:custGeom>
              <a:rect b="b" l="l" r="r" t="t"/>
              <a:pathLst>
                <a:path extrusionOk="0" fill="none" h="10457" w="12037">
                  <a:moveTo>
                    <a:pt x="0" y="0"/>
                  </a:moveTo>
                  <a:cubicBezTo>
                    <a:pt x="0" y="0"/>
                    <a:pt x="3222" y="10457"/>
                    <a:pt x="12037" y="845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6"/>
            <p:cNvSpPr/>
            <p:nvPr/>
          </p:nvSpPr>
          <p:spPr>
            <a:xfrm>
              <a:off x="4521634" y="2723530"/>
              <a:ext cx="1823597" cy="1180174"/>
            </a:xfrm>
            <a:custGeom>
              <a:rect b="b" l="l" r="r" t="t"/>
              <a:pathLst>
                <a:path extrusionOk="0" h="65230" w="100793">
                  <a:moveTo>
                    <a:pt x="49728" y="1"/>
                  </a:moveTo>
                  <a:lnTo>
                    <a:pt x="39971" y="943"/>
                  </a:lnTo>
                  <a:cubicBezTo>
                    <a:pt x="14469" y="3678"/>
                    <a:pt x="1" y="26870"/>
                    <a:pt x="1" y="26870"/>
                  </a:cubicBezTo>
                  <a:lnTo>
                    <a:pt x="18421" y="41430"/>
                  </a:lnTo>
                  <a:cubicBezTo>
                    <a:pt x="16323" y="53618"/>
                    <a:pt x="14712" y="65230"/>
                    <a:pt x="14712" y="65230"/>
                  </a:cubicBezTo>
                  <a:lnTo>
                    <a:pt x="84622" y="65230"/>
                  </a:lnTo>
                  <a:lnTo>
                    <a:pt x="79607" y="48330"/>
                  </a:lnTo>
                  <a:lnTo>
                    <a:pt x="87267" y="45199"/>
                  </a:lnTo>
                  <a:cubicBezTo>
                    <a:pt x="87267" y="45199"/>
                    <a:pt x="100793" y="27539"/>
                    <a:pt x="88300" y="14560"/>
                  </a:cubicBezTo>
                  <a:cubicBezTo>
                    <a:pt x="79698" y="5654"/>
                    <a:pt x="49728" y="1"/>
                    <a:pt x="497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6"/>
            <p:cNvSpPr/>
            <p:nvPr/>
          </p:nvSpPr>
          <p:spPr>
            <a:xfrm>
              <a:off x="4578826" y="3132689"/>
              <a:ext cx="237591" cy="181504"/>
            </a:xfrm>
            <a:custGeom>
              <a:rect b="b" l="l" r="r" t="t"/>
              <a:pathLst>
                <a:path extrusionOk="0" fill="none" h="10032" w="13132">
                  <a:moveTo>
                    <a:pt x="1" y="1"/>
                  </a:moveTo>
                  <a:cubicBezTo>
                    <a:pt x="1" y="1"/>
                    <a:pt x="10822" y="8238"/>
                    <a:pt x="13132" y="1003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6"/>
            <p:cNvSpPr/>
            <p:nvPr/>
          </p:nvSpPr>
          <p:spPr>
            <a:xfrm>
              <a:off x="5737586" y="3153587"/>
              <a:ext cx="425662" cy="299738"/>
            </a:xfrm>
            <a:custGeom>
              <a:rect b="b" l="l" r="r" t="t"/>
              <a:pathLst>
                <a:path extrusionOk="0" fill="none" h="16567" w="23527">
                  <a:moveTo>
                    <a:pt x="23527" y="16567"/>
                  </a:moveTo>
                  <a:cubicBezTo>
                    <a:pt x="23527" y="16567"/>
                    <a:pt x="3314" y="2433"/>
                    <a:pt x="1"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6"/>
            <p:cNvSpPr/>
            <p:nvPr/>
          </p:nvSpPr>
          <p:spPr>
            <a:xfrm>
              <a:off x="5673247" y="2920963"/>
              <a:ext cx="199090" cy="330532"/>
            </a:xfrm>
            <a:custGeom>
              <a:rect b="b" l="l" r="r" t="t"/>
              <a:pathLst>
                <a:path extrusionOk="0" fill="none" h="18269" w="11004">
                  <a:moveTo>
                    <a:pt x="0" y="18268"/>
                  </a:moveTo>
                  <a:cubicBezTo>
                    <a:pt x="0" y="18268"/>
                    <a:pt x="6931" y="8390"/>
                    <a:pt x="11004"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6"/>
            <p:cNvSpPr/>
            <p:nvPr/>
          </p:nvSpPr>
          <p:spPr>
            <a:xfrm>
              <a:off x="4787821" y="3903730"/>
              <a:ext cx="1265968" cy="18"/>
            </a:xfrm>
            <a:custGeom>
              <a:rect b="b" l="l" r="r" t="t"/>
              <a:pathLst>
                <a:path extrusionOk="0" fill="none" h="1" w="69972">
                  <a:moveTo>
                    <a:pt x="69971" y="1"/>
                  </a:moveTo>
                  <a:lnTo>
                    <a:pt x="0" y="1"/>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6"/>
            <p:cNvSpPr/>
            <p:nvPr/>
          </p:nvSpPr>
          <p:spPr>
            <a:xfrm>
              <a:off x="5201376" y="2732324"/>
              <a:ext cx="261238" cy="106167"/>
            </a:xfrm>
            <a:custGeom>
              <a:rect b="b" l="l" r="r" t="t"/>
              <a:pathLst>
                <a:path extrusionOk="0" fill="none" h="5868" w="14439">
                  <a:moveTo>
                    <a:pt x="1" y="791"/>
                  </a:moveTo>
                  <a:cubicBezTo>
                    <a:pt x="1" y="791"/>
                    <a:pt x="822" y="5867"/>
                    <a:pt x="7296" y="5807"/>
                  </a:cubicBezTo>
                  <a:cubicBezTo>
                    <a:pt x="12919" y="5807"/>
                    <a:pt x="14439" y="1"/>
                    <a:pt x="14439"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6"/>
            <p:cNvSpPr/>
            <p:nvPr/>
          </p:nvSpPr>
          <p:spPr>
            <a:xfrm>
              <a:off x="5264069" y="2781827"/>
              <a:ext cx="33580" cy="49519"/>
            </a:xfrm>
            <a:custGeom>
              <a:rect b="b" l="l" r="r" t="t"/>
              <a:pathLst>
                <a:path extrusionOk="0" fill="none" h="2737" w="1856">
                  <a:moveTo>
                    <a:pt x="1126" y="2736"/>
                  </a:moveTo>
                  <a:cubicBezTo>
                    <a:pt x="1126" y="2736"/>
                    <a:pt x="1" y="882"/>
                    <a:pt x="1855"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6"/>
            <p:cNvSpPr/>
            <p:nvPr/>
          </p:nvSpPr>
          <p:spPr>
            <a:xfrm>
              <a:off x="5306425" y="2797224"/>
              <a:ext cx="19269" cy="19269"/>
            </a:xfrm>
            <a:custGeom>
              <a:rect b="b" l="l" r="r" t="t"/>
              <a:pathLst>
                <a:path extrusionOk="0" h="1065" w="1065">
                  <a:moveTo>
                    <a:pt x="548" y="1"/>
                  </a:moveTo>
                  <a:cubicBezTo>
                    <a:pt x="244" y="1"/>
                    <a:pt x="0" y="213"/>
                    <a:pt x="0" y="517"/>
                  </a:cubicBezTo>
                  <a:cubicBezTo>
                    <a:pt x="0" y="821"/>
                    <a:pt x="244" y="1064"/>
                    <a:pt x="548" y="1064"/>
                  </a:cubicBezTo>
                  <a:cubicBezTo>
                    <a:pt x="852" y="1064"/>
                    <a:pt x="1064" y="821"/>
                    <a:pt x="1064" y="517"/>
                  </a:cubicBezTo>
                  <a:cubicBezTo>
                    <a:pt x="1064" y="213"/>
                    <a:pt x="852"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6"/>
            <p:cNvSpPr/>
            <p:nvPr/>
          </p:nvSpPr>
          <p:spPr>
            <a:xfrm>
              <a:off x="4816408" y="2920963"/>
              <a:ext cx="191943" cy="485603"/>
            </a:xfrm>
            <a:custGeom>
              <a:rect b="b" l="l" r="r" t="t"/>
              <a:pathLst>
                <a:path extrusionOk="0" fill="none" h="26840" w="10609">
                  <a:moveTo>
                    <a:pt x="10609" y="1"/>
                  </a:moveTo>
                  <a:cubicBezTo>
                    <a:pt x="10609" y="1"/>
                    <a:pt x="3344" y="14074"/>
                    <a:pt x="1" y="2684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6"/>
            <p:cNvSpPr/>
            <p:nvPr/>
          </p:nvSpPr>
          <p:spPr>
            <a:xfrm>
              <a:off x="5336677" y="3238281"/>
              <a:ext cx="347575" cy="241444"/>
            </a:xfrm>
            <a:custGeom>
              <a:rect b="b" l="l" r="r" t="t"/>
              <a:pathLst>
                <a:path extrusionOk="0" h="13345" w="19211">
                  <a:moveTo>
                    <a:pt x="1490" y="1"/>
                  </a:moveTo>
                  <a:lnTo>
                    <a:pt x="0" y="10913"/>
                  </a:lnTo>
                  <a:lnTo>
                    <a:pt x="17721" y="13345"/>
                  </a:lnTo>
                  <a:lnTo>
                    <a:pt x="19210" y="2433"/>
                  </a:lnTo>
                  <a:lnTo>
                    <a:pt x="14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6"/>
            <p:cNvSpPr/>
            <p:nvPr/>
          </p:nvSpPr>
          <p:spPr>
            <a:xfrm>
              <a:off x="5505505" y="3212987"/>
              <a:ext cx="47312" cy="74270"/>
            </a:xfrm>
            <a:custGeom>
              <a:rect b="b" l="l" r="r" t="t"/>
              <a:pathLst>
                <a:path extrusionOk="0" h="4105" w="2615">
                  <a:moveTo>
                    <a:pt x="517" y="1"/>
                  </a:moveTo>
                  <a:lnTo>
                    <a:pt x="1" y="3800"/>
                  </a:lnTo>
                  <a:lnTo>
                    <a:pt x="2098" y="4104"/>
                  </a:lnTo>
                  <a:lnTo>
                    <a:pt x="2615" y="305"/>
                  </a:lnTo>
                  <a:lnTo>
                    <a:pt x="5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6"/>
            <p:cNvSpPr/>
            <p:nvPr/>
          </p:nvSpPr>
          <p:spPr>
            <a:xfrm>
              <a:off x="5497254" y="3174702"/>
              <a:ext cx="78666" cy="74396"/>
            </a:xfrm>
            <a:custGeom>
              <a:rect b="b" l="l" r="r" t="t"/>
              <a:pathLst>
                <a:path extrusionOk="0" h="4112" w="4348">
                  <a:moveTo>
                    <a:pt x="2171" y="0"/>
                  </a:moveTo>
                  <a:cubicBezTo>
                    <a:pt x="1143" y="0"/>
                    <a:pt x="292" y="726"/>
                    <a:pt x="153" y="1782"/>
                  </a:cubicBezTo>
                  <a:cubicBezTo>
                    <a:pt x="1" y="2907"/>
                    <a:pt x="761" y="3940"/>
                    <a:pt x="1885" y="4092"/>
                  </a:cubicBezTo>
                  <a:cubicBezTo>
                    <a:pt x="1984" y="4105"/>
                    <a:pt x="2081" y="4112"/>
                    <a:pt x="2177" y="4112"/>
                  </a:cubicBezTo>
                  <a:cubicBezTo>
                    <a:pt x="3205" y="4112"/>
                    <a:pt x="4056" y="3386"/>
                    <a:pt x="4195" y="2329"/>
                  </a:cubicBezTo>
                  <a:cubicBezTo>
                    <a:pt x="4347" y="1205"/>
                    <a:pt x="3557" y="171"/>
                    <a:pt x="2463" y="19"/>
                  </a:cubicBezTo>
                  <a:cubicBezTo>
                    <a:pt x="2364" y="6"/>
                    <a:pt x="2267" y="0"/>
                    <a:pt x="2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6"/>
            <p:cNvSpPr/>
            <p:nvPr/>
          </p:nvSpPr>
          <p:spPr>
            <a:xfrm>
              <a:off x="5522006" y="3198404"/>
              <a:ext cx="29165" cy="26994"/>
            </a:xfrm>
            <a:custGeom>
              <a:rect b="b" l="l" r="r" t="t"/>
              <a:pathLst>
                <a:path extrusionOk="0" h="1492" w="1612">
                  <a:moveTo>
                    <a:pt x="769" y="0"/>
                  </a:moveTo>
                  <a:cubicBezTo>
                    <a:pt x="421" y="0"/>
                    <a:pt x="88" y="280"/>
                    <a:pt x="61" y="655"/>
                  </a:cubicBezTo>
                  <a:cubicBezTo>
                    <a:pt x="1" y="1019"/>
                    <a:pt x="305" y="1445"/>
                    <a:pt x="700" y="1475"/>
                  </a:cubicBezTo>
                  <a:cubicBezTo>
                    <a:pt x="747" y="1486"/>
                    <a:pt x="795" y="1492"/>
                    <a:pt x="843" y="1492"/>
                  </a:cubicBezTo>
                  <a:cubicBezTo>
                    <a:pt x="1192" y="1492"/>
                    <a:pt x="1524" y="1211"/>
                    <a:pt x="1551" y="837"/>
                  </a:cubicBezTo>
                  <a:cubicBezTo>
                    <a:pt x="1612" y="412"/>
                    <a:pt x="1308" y="47"/>
                    <a:pt x="912" y="16"/>
                  </a:cubicBezTo>
                  <a:cubicBezTo>
                    <a:pt x="865" y="5"/>
                    <a:pt x="817" y="0"/>
                    <a:pt x="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6"/>
            <p:cNvSpPr/>
            <p:nvPr/>
          </p:nvSpPr>
          <p:spPr>
            <a:xfrm>
              <a:off x="5388912" y="2919859"/>
              <a:ext cx="238152" cy="455370"/>
            </a:xfrm>
            <a:custGeom>
              <a:rect b="b" l="l" r="r" t="t"/>
              <a:pathLst>
                <a:path extrusionOk="0" fill="none" h="25169" w="13163">
                  <a:moveTo>
                    <a:pt x="1" y="22159"/>
                  </a:moveTo>
                  <a:cubicBezTo>
                    <a:pt x="1" y="22159"/>
                    <a:pt x="426" y="12767"/>
                    <a:pt x="9484" y="1"/>
                  </a:cubicBezTo>
                  <a:cubicBezTo>
                    <a:pt x="9484" y="1"/>
                    <a:pt x="13162" y="11946"/>
                    <a:pt x="11490" y="25168"/>
                  </a:cubicBezTo>
                </a:path>
              </a:pathLst>
            </a:custGeom>
            <a:noFill/>
            <a:ln cap="rnd" cmpd="sng" w="190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6"/>
            <p:cNvSpPr/>
            <p:nvPr/>
          </p:nvSpPr>
          <p:spPr>
            <a:xfrm>
              <a:off x="5027591" y="2625646"/>
              <a:ext cx="536207" cy="876600"/>
            </a:xfrm>
            <a:custGeom>
              <a:rect b="b" l="l" r="r" t="t"/>
              <a:pathLst>
                <a:path extrusionOk="0" fill="none" h="48451" w="29637">
                  <a:moveTo>
                    <a:pt x="29454" y="16262"/>
                  </a:moveTo>
                  <a:cubicBezTo>
                    <a:pt x="29454" y="16262"/>
                    <a:pt x="29637" y="4772"/>
                    <a:pt x="19180" y="1642"/>
                  </a:cubicBezTo>
                  <a:cubicBezTo>
                    <a:pt x="13679" y="0"/>
                    <a:pt x="913" y="6535"/>
                    <a:pt x="2493" y="25046"/>
                  </a:cubicBezTo>
                  <a:cubicBezTo>
                    <a:pt x="4104" y="43557"/>
                    <a:pt x="1" y="48451"/>
                    <a:pt x="1" y="48451"/>
                  </a:cubicBezTo>
                </a:path>
              </a:pathLst>
            </a:custGeom>
            <a:solidFill>
              <a:schemeClr val="accent1"/>
            </a:solidFill>
            <a:ln cap="rnd" cmpd="sng" w="190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6"/>
            <p:cNvSpPr/>
            <p:nvPr/>
          </p:nvSpPr>
          <p:spPr>
            <a:xfrm>
              <a:off x="5428518" y="3087058"/>
              <a:ext cx="174339" cy="104502"/>
            </a:xfrm>
            <a:custGeom>
              <a:rect b="b" l="l" r="r" t="t"/>
              <a:pathLst>
                <a:path extrusionOk="0" fill="none" h="5776" w="9636">
                  <a:moveTo>
                    <a:pt x="0" y="4225"/>
                  </a:moveTo>
                  <a:cubicBezTo>
                    <a:pt x="0" y="4225"/>
                    <a:pt x="5076" y="0"/>
                    <a:pt x="9636" y="5775"/>
                  </a:cubicBezTo>
                </a:path>
              </a:pathLst>
            </a:custGeom>
            <a:noFill/>
            <a:ln cap="rnd" cmpd="sng" w="190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6"/>
            <p:cNvSpPr/>
            <p:nvPr/>
          </p:nvSpPr>
          <p:spPr>
            <a:xfrm>
              <a:off x="5370765" y="3320786"/>
              <a:ext cx="45123" cy="270573"/>
            </a:xfrm>
            <a:custGeom>
              <a:rect b="b" l="l" r="r" t="t"/>
              <a:pathLst>
                <a:path extrusionOk="0" fill="none" h="14955" w="2494">
                  <a:moveTo>
                    <a:pt x="1004" y="0"/>
                  </a:moveTo>
                  <a:cubicBezTo>
                    <a:pt x="1004" y="0"/>
                    <a:pt x="1" y="6353"/>
                    <a:pt x="183" y="12736"/>
                  </a:cubicBezTo>
                  <a:cubicBezTo>
                    <a:pt x="244" y="14955"/>
                    <a:pt x="2493" y="14560"/>
                    <a:pt x="2493" y="14560"/>
                  </a:cubicBezTo>
                </a:path>
              </a:pathLst>
            </a:custGeom>
            <a:noFill/>
            <a:ln cap="rnd" cmpd="sng" w="98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6"/>
            <p:cNvSpPr/>
            <p:nvPr/>
          </p:nvSpPr>
          <p:spPr>
            <a:xfrm>
              <a:off x="5511566" y="3375229"/>
              <a:ext cx="85252" cy="253530"/>
            </a:xfrm>
            <a:custGeom>
              <a:rect b="b" l="l" r="r" t="t"/>
              <a:pathLst>
                <a:path extrusionOk="0" fill="none" h="14013" w="4712">
                  <a:moveTo>
                    <a:pt x="4711" y="0"/>
                  </a:moveTo>
                  <a:cubicBezTo>
                    <a:pt x="4711" y="0"/>
                    <a:pt x="4620" y="5836"/>
                    <a:pt x="2675" y="11885"/>
                  </a:cubicBezTo>
                  <a:cubicBezTo>
                    <a:pt x="2006" y="14013"/>
                    <a:pt x="0" y="12888"/>
                    <a:pt x="0" y="12888"/>
                  </a:cubicBezTo>
                </a:path>
              </a:pathLst>
            </a:custGeom>
            <a:noFill/>
            <a:ln cap="rnd" cmpd="sng" w="987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6"/>
            <p:cNvSpPr/>
            <p:nvPr/>
          </p:nvSpPr>
          <p:spPr>
            <a:xfrm>
              <a:off x="5122997" y="2236100"/>
              <a:ext cx="430023" cy="441692"/>
            </a:xfrm>
            <a:custGeom>
              <a:rect b="b" l="l" r="r" t="t"/>
              <a:pathLst>
                <a:path extrusionOk="0" h="24413" w="23768">
                  <a:moveTo>
                    <a:pt x="12590" y="0"/>
                  </a:moveTo>
                  <a:cubicBezTo>
                    <a:pt x="12455" y="0"/>
                    <a:pt x="12317" y="4"/>
                    <a:pt x="12175" y="10"/>
                  </a:cubicBezTo>
                  <a:cubicBezTo>
                    <a:pt x="5518" y="284"/>
                    <a:pt x="4454" y="4174"/>
                    <a:pt x="4424" y="4174"/>
                  </a:cubicBezTo>
                  <a:cubicBezTo>
                    <a:pt x="4164" y="4086"/>
                    <a:pt x="3850" y="4041"/>
                    <a:pt x="3512" y="4041"/>
                  </a:cubicBezTo>
                  <a:cubicBezTo>
                    <a:pt x="1997" y="4041"/>
                    <a:pt x="0" y="4952"/>
                    <a:pt x="199" y="6940"/>
                  </a:cubicBezTo>
                  <a:cubicBezTo>
                    <a:pt x="837" y="14174"/>
                    <a:pt x="5944" y="14782"/>
                    <a:pt x="5944" y="14782"/>
                  </a:cubicBezTo>
                  <a:lnTo>
                    <a:pt x="12996" y="24114"/>
                  </a:lnTo>
                  <a:cubicBezTo>
                    <a:pt x="12996" y="24114"/>
                    <a:pt x="13931" y="24413"/>
                    <a:pt x="15230" y="24413"/>
                  </a:cubicBezTo>
                  <a:cubicBezTo>
                    <a:pt x="18410" y="24413"/>
                    <a:pt x="23768" y="22620"/>
                    <a:pt x="22905" y="10253"/>
                  </a:cubicBezTo>
                  <a:cubicBezTo>
                    <a:pt x="22692" y="6910"/>
                    <a:pt x="18284" y="5238"/>
                    <a:pt x="18284" y="5238"/>
                  </a:cubicBezTo>
                  <a:cubicBezTo>
                    <a:pt x="18284" y="5238"/>
                    <a:pt x="18024" y="0"/>
                    <a:pt x="125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6"/>
            <p:cNvSpPr/>
            <p:nvPr/>
          </p:nvSpPr>
          <p:spPr>
            <a:xfrm>
              <a:off x="5241525" y="2618499"/>
              <a:ext cx="179858" cy="167754"/>
            </a:xfrm>
            <a:custGeom>
              <a:rect b="b" l="l" r="r" t="t"/>
              <a:pathLst>
                <a:path extrusionOk="0" h="9272" w="9941">
                  <a:moveTo>
                    <a:pt x="9515" y="0"/>
                  </a:moveTo>
                  <a:lnTo>
                    <a:pt x="1" y="4316"/>
                  </a:lnTo>
                  <a:lnTo>
                    <a:pt x="183" y="6778"/>
                  </a:lnTo>
                  <a:cubicBezTo>
                    <a:pt x="183" y="6778"/>
                    <a:pt x="1186" y="9119"/>
                    <a:pt x="4439" y="9271"/>
                  </a:cubicBezTo>
                  <a:cubicBezTo>
                    <a:pt x="4481" y="9271"/>
                    <a:pt x="4524" y="9272"/>
                    <a:pt x="4568" y="9272"/>
                  </a:cubicBezTo>
                  <a:cubicBezTo>
                    <a:pt x="6392" y="9272"/>
                    <a:pt x="8485" y="8626"/>
                    <a:pt x="9940" y="5806"/>
                  </a:cubicBezTo>
                  <a:lnTo>
                    <a:pt x="9515" y="0"/>
                  </a:ln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6"/>
            <p:cNvSpPr/>
            <p:nvPr/>
          </p:nvSpPr>
          <p:spPr>
            <a:xfrm>
              <a:off x="5241525" y="2639397"/>
              <a:ext cx="139547" cy="119863"/>
            </a:xfrm>
            <a:custGeom>
              <a:rect b="b" l="l" r="r" t="t"/>
              <a:pathLst>
                <a:path extrusionOk="0" h="6625" w="7713">
                  <a:moveTo>
                    <a:pt x="6931" y="0"/>
                  </a:moveTo>
                  <a:lnTo>
                    <a:pt x="1" y="3131"/>
                  </a:lnTo>
                  <a:lnTo>
                    <a:pt x="183" y="5593"/>
                  </a:lnTo>
                  <a:cubicBezTo>
                    <a:pt x="1162" y="6317"/>
                    <a:pt x="2087" y="6624"/>
                    <a:pt x="2922" y="6624"/>
                  </a:cubicBezTo>
                  <a:cubicBezTo>
                    <a:pt x="5873" y="6624"/>
                    <a:pt x="7713" y="2795"/>
                    <a:pt x="69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6"/>
            <p:cNvSpPr/>
            <p:nvPr/>
          </p:nvSpPr>
          <p:spPr>
            <a:xfrm>
              <a:off x="5133183" y="2372106"/>
              <a:ext cx="357472" cy="338764"/>
            </a:xfrm>
            <a:custGeom>
              <a:rect b="b" l="l" r="r" t="t"/>
              <a:pathLst>
                <a:path extrusionOk="0" h="18724" w="19758">
                  <a:moveTo>
                    <a:pt x="3770" y="1"/>
                  </a:moveTo>
                  <a:cubicBezTo>
                    <a:pt x="3770" y="1"/>
                    <a:pt x="1" y="10031"/>
                    <a:pt x="1612" y="14986"/>
                  </a:cubicBezTo>
                  <a:cubicBezTo>
                    <a:pt x="2534" y="17858"/>
                    <a:pt x="4448" y="18724"/>
                    <a:pt x="6402" y="18724"/>
                  </a:cubicBezTo>
                  <a:cubicBezTo>
                    <a:pt x="7799" y="18724"/>
                    <a:pt x="9215" y="18281"/>
                    <a:pt x="10305" y="17813"/>
                  </a:cubicBezTo>
                  <a:cubicBezTo>
                    <a:pt x="12949" y="16718"/>
                    <a:pt x="14104" y="15016"/>
                    <a:pt x="14104" y="15016"/>
                  </a:cubicBezTo>
                  <a:cubicBezTo>
                    <a:pt x="14104" y="15016"/>
                    <a:pt x="14476" y="15127"/>
                    <a:pt x="15023" y="15127"/>
                  </a:cubicBezTo>
                  <a:cubicBezTo>
                    <a:pt x="15907" y="15127"/>
                    <a:pt x="17249" y="14836"/>
                    <a:pt x="18208" y="13314"/>
                  </a:cubicBezTo>
                  <a:cubicBezTo>
                    <a:pt x="19758" y="10822"/>
                    <a:pt x="18633" y="8177"/>
                    <a:pt x="17144" y="7600"/>
                  </a:cubicBezTo>
                  <a:cubicBezTo>
                    <a:pt x="16852" y="7484"/>
                    <a:pt x="16552" y="7438"/>
                    <a:pt x="16258" y="7438"/>
                  </a:cubicBezTo>
                  <a:cubicBezTo>
                    <a:pt x="15083" y="7438"/>
                    <a:pt x="14013" y="8177"/>
                    <a:pt x="14013" y="8177"/>
                  </a:cubicBezTo>
                  <a:lnTo>
                    <a:pt x="15229" y="5502"/>
                  </a:lnTo>
                  <a:cubicBezTo>
                    <a:pt x="15229" y="5502"/>
                    <a:pt x="17691" y="3618"/>
                    <a:pt x="13557" y="214"/>
                  </a:cubicBezTo>
                  <a:cubicBezTo>
                    <a:pt x="13444" y="119"/>
                    <a:pt x="13279" y="78"/>
                    <a:pt x="13071" y="78"/>
                  </a:cubicBezTo>
                  <a:cubicBezTo>
                    <a:pt x="11847" y="78"/>
                    <a:pt x="9142" y="1491"/>
                    <a:pt x="6809" y="1491"/>
                  </a:cubicBezTo>
                  <a:cubicBezTo>
                    <a:pt x="5616" y="1491"/>
                    <a:pt x="4519" y="1121"/>
                    <a:pt x="3770" y="1"/>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6"/>
            <p:cNvSpPr/>
            <p:nvPr/>
          </p:nvSpPr>
          <p:spPr>
            <a:xfrm>
              <a:off x="5307529" y="2457904"/>
              <a:ext cx="28061" cy="9915"/>
            </a:xfrm>
            <a:custGeom>
              <a:rect b="b" l="l" r="r" t="t"/>
              <a:pathLst>
                <a:path extrusionOk="0" fill="none" h="548" w="1551">
                  <a:moveTo>
                    <a:pt x="0" y="1"/>
                  </a:moveTo>
                  <a:cubicBezTo>
                    <a:pt x="760" y="122"/>
                    <a:pt x="851" y="183"/>
                    <a:pt x="1550" y="548"/>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6"/>
            <p:cNvSpPr/>
            <p:nvPr/>
          </p:nvSpPr>
          <p:spPr>
            <a:xfrm>
              <a:off x="5201376" y="2438110"/>
              <a:ext cx="29726" cy="4415"/>
            </a:xfrm>
            <a:custGeom>
              <a:rect b="b" l="l" r="r" t="t"/>
              <a:pathLst>
                <a:path extrusionOk="0" fill="none" h="244" w="1643">
                  <a:moveTo>
                    <a:pt x="1642" y="243"/>
                  </a:moveTo>
                  <a:cubicBezTo>
                    <a:pt x="913" y="0"/>
                    <a:pt x="761" y="0"/>
                    <a:pt x="1"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6"/>
            <p:cNvSpPr/>
            <p:nvPr/>
          </p:nvSpPr>
          <p:spPr>
            <a:xfrm>
              <a:off x="5195333" y="2468814"/>
              <a:ext cx="24208" cy="40346"/>
            </a:xfrm>
            <a:custGeom>
              <a:rect b="b" l="l" r="r" t="t"/>
              <a:pathLst>
                <a:path extrusionOk="0" h="2230" w="1338">
                  <a:moveTo>
                    <a:pt x="827" y="0"/>
                  </a:moveTo>
                  <a:cubicBezTo>
                    <a:pt x="535" y="0"/>
                    <a:pt x="208" y="437"/>
                    <a:pt x="122" y="1009"/>
                  </a:cubicBezTo>
                  <a:cubicBezTo>
                    <a:pt x="0" y="1616"/>
                    <a:pt x="152" y="2133"/>
                    <a:pt x="456" y="2224"/>
                  </a:cubicBezTo>
                  <a:cubicBezTo>
                    <a:pt x="475" y="2228"/>
                    <a:pt x="493" y="2230"/>
                    <a:pt x="512" y="2230"/>
                  </a:cubicBezTo>
                  <a:cubicBezTo>
                    <a:pt x="800" y="2230"/>
                    <a:pt x="1102" y="1793"/>
                    <a:pt x="1216" y="1221"/>
                  </a:cubicBezTo>
                  <a:cubicBezTo>
                    <a:pt x="1338" y="613"/>
                    <a:pt x="1186" y="97"/>
                    <a:pt x="882" y="5"/>
                  </a:cubicBezTo>
                  <a:cubicBezTo>
                    <a:pt x="864" y="2"/>
                    <a:pt x="845" y="0"/>
                    <a:pt x="8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6"/>
            <p:cNvSpPr/>
            <p:nvPr/>
          </p:nvSpPr>
          <p:spPr>
            <a:xfrm>
              <a:off x="5300382" y="2484085"/>
              <a:ext cx="24208" cy="40039"/>
            </a:xfrm>
            <a:custGeom>
              <a:rect b="b" l="l" r="r" t="t"/>
              <a:pathLst>
                <a:path extrusionOk="0" h="2213" w="1338">
                  <a:moveTo>
                    <a:pt x="802" y="1"/>
                  </a:moveTo>
                  <a:cubicBezTo>
                    <a:pt x="517" y="1"/>
                    <a:pt x="205" y="430"/>
                    <a:pt x="122" y="985"/>
                  </a:cubicBezTo>
                  <a:cubicBezTo>
                    <a:pt x="0" y="1593"/>
                    <a:pt x="152" y="2140"/>
                    <a:pt x="456" y="2201"/>
                  </a:cubicBezTo>
                  <a:cubicBezTo>
                    <a:pt x="482" y="2209"/>
                    <a:pt x="509" y="2213"/>
                    <a:pt x="535" y="2213"/>
                  </a:cubicBezTo>
                  <a:cubicBezTo>
                    <a:pt x="816" y="2213"/>
                    <a:pt x="1105" y="1784"/>
                    <a:pt x="1216" y="1228"/>
                  </a:cubicBezTo>
                  <a:cubicBezTo>
                    <a:pt x="1337" y="620"/>
                    <a:pt x="1186" y="73"/>
                    <a:pt x="882" y="13"/>
                  </a:cubicBezTo>
                  <a:cubicBezTo>
                    <a:pt x="855" y="5"/>
                    <a:pt x="829" y="1"/>
                    <a:pt x="8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6"/>
            <p:cNvSpPr/>
            <p:nvPr/>
          </p:nvSpPr>
          <p:spPr>
            <a:xfrm>
              <a:off x="5386162" y="2530494"/>
              <a:ext cx="68209" cy="82520"/>
            </a:xfrm>
            <a:custGeom>
              <a:rect b="b" l="l" r="r" t="t"/>
              <a:pathLst>
                <a:path extrusionOk="0" fill="none" h="4561" w="3770">
                  <a:moveTo>
                    <a:pt x="730" y="4560"/>
                  </a:moveTo>
                  <a:cubicBezTo>
                    <a:pt x="1" y="3648"/>
                    <a:pt x="1" y="2220"/>
                    <a:pt x="700" y="1277"/>
                  </a:cubicBezTo>
                  <a:cubicBezTo>
                    <a:pt x="1369" y="335"/>
                    <a:pt x="2706" y="1"/>
                    <a:pt x="3770" y="396"/>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6"/>
            <p:cNvSpPr/>
            <p:nvPr/>
          </p:nvSpPr>
          <p:spPr>
            <a:xfrm>
              <a:off x="5251422" y="2580540"/>
              <a:ext cx="92959" cy="92905"/>
            </a:xfrm>
            <a:custGeom>
              <a:rect b="b" l="l" r="r" t="t"/>
              <a:pathLst>
                <a:path extrusionOk="0" h="5135" w="5138">
                  <a:moveTo>
                    <a:pt x="5077" y="1"/>
                  </a:moveTo>
                  <a:lnTo>
                    <a:pt x="1" y="2493"/>
                  </a:lnTo>
                  <a:cubicBezTo>
                    <a:pt x="1" y="2493"/>
                    <a:pt x="314" y="5135"/>
                    <a:pt x="1902" y="5135"/>
                  </a:cubicBezTo>
                  <a:cubicBezTo>
                    <a:pt x="2164" y="5135"/>
                    <a:pt x="2461" y="5063"/>
                    <a:pt x="2797" y="4894"/>
                  </a:cubicBezTo>
                  <a:cubicBezTo>
                    <a:pt x="5138" y="3709"/>
                    <a:pt x="5077" y="1"/>
                    <a:pt x="50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6"/>
            <p:cNvSpPr/>
            <p:nvPr/>
          </p:nvSpPr>
          <p:spPr>
            <a:xfrm>
              <a:off x="5183790" y="2473862"/>
              <a:ext cx="67648" cy="125942"/>
            </a:xfrm>
            <a:custGeom>
              <a:rect b="b" l="l" r="r" t="t"/>
              <a:pathLst>
                <a:path extrusionOk="0" fill="none" h="6961" w="3739">
                  <a:moveTo>
                    <a:pt x="3739" y="0"/>
                  </a:moveTo>
                  <a:cubicBezTo>
                    <a:pt x="2614" y="1702"/>
                    <a:pt x="0" y="6961"/>
                    <a:pt x="3131" y="641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6"/>
            <p:cNvSpPr/>
            <p:nvPr/>
          </p:nvSpPr>
          <p:spPr>
            <a:xfrm>
              <a:off x="4388938" y="3138787"/>
              <a:ext cx="1712129" cy="663922"/>
            </a:xfrm>
            <a:custGeom>
              <a:rect b="b" l="l" r="r" t="t"/>
              <a:pathLst>
                <a:path extrusionOk="0" h="36696" w="94632">
                  <a:moveTo>
                    <a:pt x="15281" y="1"/>
                  </a:moveTo>
                  <a:cubicBezTo>
                    <a:pt x="8465" y="1"/>
                    <a:pt x="0" y="7350"/>
                    <a:pt x="4356" y="16533"/>
                  </a:cubicBezTo>
                  <a:lnTo>
                    <a:pt x="7973" y="10242"/>
                  </a:lnTo>
                  <a:cubicBezTo>
                    <a:pt x="29612" y="28205"/>
                    <a:pt x="54769" y="36696"/>
                    <a:pt x="67566" y="36696"/>
                  </a:cubicBezTo>
                  <a:cubicBezTo>
                    <a:pt x="68844" y="36696"/>
                    <a:pt x="69998" y="36611"/>
                    <a:pt x="71014" y="36443"/>
                  </a:cubicBezTo>
                  <a:cubicBezTo>
                    <a:pt x="90437" y="33160"/>
                    <a:pt x="94631" y="22248"/>
                    <a:pt x="94631" y="22248"/>
                  </a:cubicBezTo>
                  <a:lnTo>
                    <a:pt x="71014" y="6199"/>
                  </a:lnTo>
                  <a:lnTo>
                    <a:pt x="68248" y="10363"/>
                  </a:lnTo>
                  <a:lnTo>
                    <a:pt x="18338" y="576"/>
                  </a:lnTo>
                  <a:cubicBezTo>
                    <a:pt x="17399" y="185"/>
                    <a:pt x="16360" y="1"/>
                    <a:pt x="15281" y="1"/>
                  </a:cubicBez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6"/>
            <p:cNvSpPr/>
            <p:nvPr/>
          </p:nvSpPr>
          <p:spPr>
            <a:xfrm>
              <a:off x="4372600" y="3266887"/>
              <a:ext cx="1031146" cy="567507"/>
            </a:xfrm>
            <a:custGeom>
              <a:rect b="b" l="l" r="r" t="t"/>
              <a:pathLst>
                <a:path extrusionOk="0" h="31367" w="56993">
                  <a:moveTo>
                    <a:pt x="8116" y="0"/>
                  </a:moveTo>
                  <a:cubicBezTo>
                    <a:pt x="8116" y="1"/>
                    <a:pt x="1" y="16992"/>
                    <a:pt x="9180" y="28025"/>
                  </a:cubicBezTo>
                  <a:cubicBezTo>
                    <a:pt x="11191" y="30428"/>
                    <a:pt x="14603" y="31367"/>
                    <a:pt x="18708" y="31367"/>
                  </a:cubicBezTo>
                  <a:cubicBezTo>
                    <a:pt x="33406" y="31367"/>
                    <a:pt x="56992" y="19332"/>
                    <a:pt x="56992" y="19332"/>
                  </a:cubicBezTo>
                  <a:lnTo>
                    <a:pt x="8116" y="0"/>
                  </a:lnTo>
                  <a:close/>
                </a:path>
              </a:pathLst>
            </a:custGeom>
            <a:solidFill>
              <a:srgbClr val="AC60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6"/>
            <p:cNvSpPr/>
            <p:nvPr/>
          </p:nvSpPr>
          <p:spPr>
            <a:xfrm>
              <a:off x="5622640" y="3326287"/>
              <a:ext cx="107270" cy="160046"/>
            </a:xfrm>
            <a:custGeom>
              <a:rect b="b" l="l" r="r" t="t"/>
              <a:pathLst>
                <a:path extrusionOk="0" fill="none" h="8846" w="5929">
                  <a:moveTo>
                    <a:pt x="1" y="0"/>
                  </a:moveTo>
                  <a:cubicBezTo>
                    <a:pt x="1" y="0"/>
                    <a:pt x="4682" y="5502"/>
                    <a:pt x="5928" y="8845"/>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6"/>
            <p:cNvSpPr/>
            <p:nvPr/>
          </p:nvSpPr>
          <p:spPr>
            <a:xfrm>
              <a:off x="4489192" y="3287241"/>
              <a:ext cx="705029" cy="423455"/>
            </a:xfrm>
            <a:custGeom>
              <a:rect b="b" l="l" r="r" t="t"/>
              <a:pathLst>
                <a:path extrusionOk="0" fill="none" h="23405" w="38968">
                  <a:moveTo>
                    <a:pt x="38968" y="23405"/>
                  </a:moveTo>
                  <a:cubicBezTo>
                    <a:pt x="38968" y="23405"/>
                    <a:pt x="18998" y="17174"/>
                    <a:pt x="0" y="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6"/>
            <p:cNvSpPr/>
            <p:nvPr/>
          </p:nvSpPr>
          <p:spPr>
            <a:xfrm>
              <a:off x="4467734" y="3324079"/>
              <a:ext cx="65477" cy="112752"/>
            </a:xfrm>
            <a:custGeom>
              <a:rect b="b" l="l" r="r" t="t"/>
              <a:pathLst>
                <a:path extrusionOk="0" fill="none" h="6232" w="3619">
                  <a:moveTo>
                    <a:pt x="3618" y="1"/>
                  </a:moveTo>
                  <a:cubicBezTo>
                    <a:pt x="3618" y="1"/>
                    <a:pt x="1278" y="3131"/>
                    <a:pt x="1" y="6232"/>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66"/>
          <p:cNvGrpSpPr/>
          <p:nvPr/>
        </p:nvGrpSpPr>
        <p:grpSpPr>
          <a:xfrm>
            <a:off x="2152578" y="1933583"/>
            <a:ext cx="2680673" cy="2863651"/>
            <a:chOff x="2152600" y="2002650"/>
            <a:chExt cx="2616056" cy="2794624"/>
          </a:xfrm>
        </p:grpSpPr>
        <p:sp>
          <p:nvSpPr>
            <p:cNvPr id="1659" name="Google Shape;1659;p66"/>
            <p:cNvSpPr/>
            <p:nvPr/>
          </p:nvSpPr>
          <p:spPr>
            <a:xfrm>
              <a:off x="2507006" y="4123548"/>
              <a:ext cx="1691240" cy="673726"/>
            </a:xfrm>
            <a:custGeom>
              <a:rect b="b" l="l" r="r" t="t"/>
              <a:pathLst>
                <a:path extrusionOk="0" h="24081" w="60450">
                  <a:moveTo>
                    <a:pt x="7628" y="0"/>
                  </a:moveTo>
                  <a:cubicBezTo>
                    <a:pt x="7628" y="0"/>
                    <a:pt x="1351" y="15217"/>
                    <a:pt x="1" y="24081"/>
                  </a:cubicBezTo>
                  <a:lnTo>
                    <a:pt x="60449" y="24081"/>
                  </a:lnTo>
                  <a:cubicBezTo>
                    <a:pt x="60449" y="24081"/>
                    <a:pt x="58699" y="8332"/>
                    <a:pt x="56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6"/>
            <p:cNvSpPr/>
            <p:nvPr/>
          </p:nvSpPr>
          <p:spPr>
            <a:xfrm>
              <a:off x="2720411" y="4183670"/>
              <a:ext cx="235235" cy="277285"/>
            </a:xfrm>
            <a:custGeom>
              <a:rect b="b" l="l" r="r" t="t"/>
              <a:pathLst>
                <a:path extrusionOk="0" fill="none" h="9911" w="8408">
                  <a:moveTo>
                    <a:pt x="0" y="9911"/>
                  </a:moveTo>
                  <a:cubicBezTo>
                    <a:pt x="0" y="9911"/>
                    <a:pt x="8407" y="9093"/>
                    <a:pt x="8407" y="1"/>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6"/>
            <p:cNvSpPr/>
            <p:nvPr/>
          </p:nvSpPr>
          <p:spPr>
            <a:xfrm>
              <a:off x="3456332" y="4400795"/>
              <a:ext cx="71343" cy="396469"/>
            </a:xfrm>
            <a:custGeom>
              <a:rect b="b" l="l" r="r" t="t"/>
              <a:pathLst>
                <a:path extrusionOk="0" fill="none" h="14171" w="2550">
                  <a:moveTo>
                    <a:pt x="515" y="14171"/>
                  </a:moveTo>
                  <a:cubicBezTo>
                    <a:pt x="115" y="10766"/>
                    <a:pt x="1" y="4527"/>
                    <a:pt x="1" y="4527"/>
                  </a:cubicBezTo>
                  <a:cubicBezTo>
                    <a:pt x="1" y="4527"/>
                    <a:pt x="2112" y="2359"/>
                    <a:pt x="2550"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6"/>
            <p:cNvSpPr/>
            <p:nvPr/>
          </p:nvSpPr>
          <p:spPr>
            <a:xfrm>
              <a:off x="2889612" y="2002650"/>
              <a:ext cx="580085" cy="379459"/>
            </a:xfrm>
            <a:custGeom>
              <a:rect b="b" l="l" r="r" t="t"/>
              <a:pathLst>
                <a:path extrusionOk="0" h="13563" w="20734">
                  <a:moveTo>
                    <a:pt x="12585" y="1"/>
                  </a:moveTo>
                  <a:cubicBezTo>
                    <a:pt x="11115" y="1"/>
                    <a:pt x="9520" y="316"/>
                    <a:pt x="8123" y="983"/>
                  </a:cubicBezTo>
                  <a:cubicBezTo>
                    <a:pt x="1" y="4844"/>
                    <a:pt x="3919" y="12604"/>
                    <a:pt x="3919" y="12604"/>
                  </a:cubicBezTo>
                  <a:cubicBezTo>
                    <a:pt x="3919" y="12604"/>
                    <a:pt x="4782" y="13563"/>
                    <a:pt x="9807" y="13563"/>
                  </a:cubicBezTo>
                  <a:cubicBezTo>
                    <a:pt x="10704" y="13563"/>
                    <a:pt x="11734" y="13532"/>
                    <a:pt x="12916" y="13460"/>
                  </a:cubicBezTo>
                  <a:cubicBezTo>
                    <a:pt x="20733" y="12966"/>
                    <a:pt x="20258" y="4292"/>
                    <a:pt x="19193" y="2866"/>
                  </a:cubicBezTo>
                  <a:cubicBezTo>
                    <a:pt x="18822" y="2366"/>
                    <a:pt x="18420" y="2229"/>
                    <a:pt x="18092" y="2229"/>
                  </a:cubicBezTo>
                  <a:cubicBezTo>
                    <a:pt x="17695" y="2229"/>
                    <a:pt x="17405" y="2428"/>
                    <a:pt x="17405" y="2428"/>
                  </a:cubicBezTo>
                  <a:cubicBezTo>
                    <a:pt x="17108" y="864"/>
                    <a:pt x="15017" y="1"/>
                    <a:pt x="125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6"/>
            <p:cNvSpPr/>
            <p:nvPr/>
          </p:nvSpPr>
          <p:spPr>
            <a:xfrm>
              <a:off x="2599608" y="2311818"/>
              <a:ext cx="739725" cy="825896"/>
            </a:xfrm>
            <a:custGeom>
              <a:rect b="b" l="l" r="r" t="t"/>
              <a:pathLst>
                <a:path extrusionOk="0" h="29520" w="26440">
                  <a:moveTo>
                    <a:pt x="16193" y="1"/>
                  </a:moveTo>
                  <a:cubicBezTo>
                    <a:pt x="13667" y="1"/>
                    <a:pt x="11092" y="1077"/>
                    <a:pt x="9168" y="4254"/>
                  </a:cubicBezTo>
                  <a:cubicBezTo>
                    <a:pt x="8389" y="5529"/>
                    <a:pt x="8446" y="7830"/>
                    <a:pt x="8065" y="9352"/>
                  </a:cubicBezTo>
                  <a:cubicBezTo>
                    <a:pt x="6962" y="13727"/>
                    <a:pt x="1903" y="14449"/>
                    <a:pt x="704" y="18805"/>
                  </a:cubicBezTo>
                  <a:cubicBezTo>
                    <a:pt x="0" y="21411"/>
                    <a:pt x="1085" y="24359"/>
                    <a:pt x="2854" y="26090"/>
                  </a:cubicBezTo>
                  <a:cubicBezTo>
                    <a:pt x="4603" y="27840"/>
                    <a:pt x="6886" y="28563"/>
                    <a:pt x="9130" y="29000"/>
                  </a:cubicBezTo>
                  <a:cubicBezTo>
                    <a:pt x="10929" y="29346"/>
                    <a:pt x="12711" y="29519"/>
                    <a:pt x="14521" y="29519"/>
                  </a:cubicBezTo>
                  <a:cubicBezTo>
                    <a:pt x="14702" y="29519"/>
                    <a:pt x="14883" y="29517"/>
                    <a:pt x="15065" y="29514"/>
                  </a:cubicBezTo>
                  <a:cubicBezTo>
                    <a:pt x="18184" y="29476"/>
                    <a:pt x="21570" y="28753"/>
                    <a:pt x="23586" y="25881"/>
                  </a:cubicBezTo>
                  <a:cubicBezTo>
                    <a:pt x="24347" y="24778"/>
                    <a:pt x="24842" y="23484"/>
                    <a:pt x="25241" y="22115"/>
                  </a:cubicBezTo>
                  <a:cubicBezTo>
                    <a:pt x="25774" y="20384"/>
                    <a:pt x="26135" y="18577"/>
                    <a:pt x="26078" y="16732"/>
                  </a:cubicBezTo>
                  <a:cubicBezTo>
                    <a:pt x="25983" y="13612"/>
                    <a:pt x="26439" y="5338"/>
                    <a:pt x="24651" y="3550"/>
                  </a:cubicBezTo>
                  <a:cubicBezTo>
                    <a:pt x="23237" y="2147"/>
                    <a:pt x="19762" y="1"/>
                    <a:pt x="16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6"/>
            <p:cNvSpPr/>
            <p:nvPr/>
          </p:nvSpPr>
          <p:spPr>
            <a:xfrm>
              <a:off x="2152600" y="2644739"/>
              <a:ext cx="2393139" cy="1479422"/>
            </a:xfrm>
            <a:custGeom>
              <a:rect b="b" l="l" r="r" t="t"/>
              <a:pathLst>
                <a:path extrusionOk="0" h="52879" w="85538">
                  <a:moveTo>
                    <a:pt x="31062" y="1"/>
                  </a:moveTo>
                  <a:cubicBezTo>
                    <a:pt x="31062" y="1"/>
                    <a:pt x="19592" y="2854"/>
                    <a:pt x="7609" y="11318"/>
                  </a:cubicBezTo>
                  <a:cubicBezTo>
                    <a:pt x="1" y="16701"/>
                    <a:pt x="13335" y="42227"/>
                    <a:pt x="13335" y="42227"/>
                  </a:cubicBezTo>
                  <a:lnTo>
                    <a:pt x="20277" y="52878"/>
                  </a:lnTo>
                  <a:lnTo>
                    <a:pt x="69503" y="52878"/>
                  </a:lnTo>
                  <a:cubicBezTo>
                    <a:pt x="69503" y="52878"/>
                    <a:pt x="68932" y="48218"/>
                    <a:pt x="64824" y="31119"/>
                  </a:cubicBezTo>
                  <a:lnTo>
                    <a:pt x="85538" y="30301"/>
                  </a:lnTo>
                  <a:cubicBezTo>
                    <a:pt x="85538" y="30301"/>
                    <a:pt x="77016" y="6068"/>
                    <a:pt x="46126" y="533"/>
                  </a:cubicBezTo>
                  <a:lnTo>
                    <a:pt x="310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6"/>
            <p:cNvSpPr/>
            <p:nvPr/>
          </p:nvSpPr>
          <p:spPr>
            <a:xfrm>
              <a:off x="3951236" y="3333324"/>
              <a:ext cx="514618" cy="67622"/>
            </a:xfrm>
            <a:custGeom>
              <a:rect b="b" l="l" r="r" t="t"/>
              <a:pathLst>
                <a:path extrusionOk="0" fill="none" h="2417" w="18394">
                  <a:moveTo>
                    <a:pt x="0" y="2416"/>
                  </a:moveTo>
                  <a:lnTo>
                    <a:pt x="18393" y="1"/>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6"/>
            <p:cNvSpPr/>
            <p:nvPr/>
          </p:nvSpPr>
          <p:spPr>
            <a:xfrm>
              <a:off x="2477211" y="3536601"/>
              <a:ext cx="545477" cy="187337"/>
            </a:xfrm>
            <a:custGeom>
              <a:rect b="b" l="l" r="r" t="t"/>
              <a:pathLst>
                <a:path extrusionOk="0" fill="none" h="6696" w="19497">
                  <a:moveTo>
                    <a:pt x="1" y="6696"/>
                  </a:moveTo>
                  <a:cubicBezTo>
                    <a:pt x="1" y="6696"/>
                    <a:pt x="10443" y="2816"/>
                    <a:pt x="19497" y="0"/>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6"/>
            <p:cNvSpPr/>
            <p:nvPr/>
          </p:nvSpPr>
          <p:spPr>
            <a:xfrm>
              <a:off x="3719759" y="3325351"/>
              <a:ext cx="371989" cy="457152"/>
            </a:xfrm>
            <a:custGeom>
              <a:rect b="b" l="l" r="r" t="t"/>
              <a:pathLst>
                <a:path extrusionOk="0" fill="none" h="16340" w="13296">
                  <a:moveTo>
                    <a:pt x="0" y="16339"/>
                  </a:moveTo>
                  <a:cubicBezTo>
                    <a:pt x="0" y="16339"/>
                    <a:pt x="13296" y="13524"/>
                    <a:pt x="7247"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6"/>
            <p:cNvSpPr/>
            <p:nvPr/>
          </p:nvSpPr>
          <p:spPr>
            <a:xfrm>
              <a:off x="2720411" y="4123548"/>
              <a:ext cx="1377248" cy="28"/>
            </a:xfrm>
            <a:custGeom>
              <a:rect b="b" l="l" r="r" t="t"/>
              <a:pathLst>
                <a:path extrusionOk="0" fill="none" h="1" w="49227">
                  <a:moveTo>
                    <a:pt x="49226" y="0"/>
                  </a:moveTo>
                  <a:lnTo>
                    <a:pt x="0" y="0"/>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6"/>
            <p:cNvSpPr/>
            <p:nvPr/>
          </p:nvSpPr>
          <p:spPr>
            <a:xfrm>
              <a:off x="2769370" y="3023093"/>
              <a:ext cx="290574" cy="617324"/>
            </a:xfrm>
            <a:custGeom>
              <a:rect b="b" l="l" r="r" t="t"/>
              <a:pathLst>
                <a:path extrusionOk="0" fill="none" h="22065" w="10386">
                  <a:moveTo>
                    <a:pt x="10385" y="22065"/>
                  </a:moveTo>
                  <a:cubicBezTo>
                    <a:pt x="10385" y="22065"/>
                    <a:pt x="5858" y="11090"/>
                    <a:pt x="0"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6"/>
            <p:cNvSpPr/>
            <p:nvPr/>
          </p:nvSpPr>
          <p:spPr>
            <a:xfrm>
              <a:off x="3027984" y="3462100"/>
              <a:ext cx="388496" cy="304423"/>
            </a:xfrm>
            <a:custGeom>
              <a:rect b="b" l="l" r="r" t="t"/>
              <a:pathLst>
                <a:path extrusionOk="0" fill="none" h="10881" w="13886">
                  <a:moveTo>
                    <a:pt x="0" y="9073"/>
                  </a:moveTo>
                  <a:cubicBezTo>
                    <a:pt x="8655" y="10880"/>
                    <a:pt x="13885" y="3805"/>
                    <a:pt x="13201" y="1"/>
                  </a:cubicBezTo>
                </a:path>
              </a:pathLst>
            </a:custGeom>
            <a:noFill/>
            <a:ln cap="rnd" cmpd="sng" w="6175">
              <a:solidFill>
                <a:srgbClr val="303C5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6"/>
            <p:cNvSpPr/>
            <p:nvPr/>
          </p:nvSpPr>
          <p:spPr>
            <a:xfrm>
              <a:off x="2932724" y="3333324"/>
              <a:ext cx="340598" cy="203844"/>
            </a:xfrm>
            <a:custGeom>
              <a:rect b="b" l="l" r="r" t="t"/>
              <a:pathLst>
                <a:path extrusionOk="0" h="7286" w="12174">
                  <a:moveTo>
                    <a:pt x="0" y="1"/>
                  </a:moveTo>
                  <a:lnTo>
                    <a:pt x="0" y="7285"/>
                  </a:lnTo>
                  <a:lnTo>
                    <a:pt x="12174" y="7285"/>
                  </a:lnTo>
                  <a:lnTo>
                    <a:pt x="121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6"/>
            <p:cNvSpPr/>
            <p:nvPr/>
          </p:nvSpPr>
          <p:spPr>
            <a:xfrm>
              <a:off x="3079601" y="3265201"/>
              <a:ext cx="47925" cy="86255"/>
            </a:xfrm>
            <a:custGeom>
              <a:rect b="b" l="l" r="r" t="t"/>
              <a:pathLst>
                <a:path extrusionOk="0" h="3083" w="1713">
                  <a:moveTo>
                    <a:pt x="0" y="1"/>
                  </a:moveTo>
                  <a:lnTo>
                    <a:pt x="0" y="3082"/>
                  </a:lnTo>
                  <a:lnTo>
                    <a:pt x="1712" y="3082"/>
                  </a:lnTo>
                  <a:lnTo>
                    <a:pt x="17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6"/>
            <p:cNvSpPr/>
            <p:nvPr/>
          </p:nvSpPr>
          <p:spPr>
            <a:xfrm>
              <a:off x="3058842" y="3213585"/>
              <a:ext cx="92102" cy="91570"/>
            </a:xfrm>
            <a:custGeom>
              <a:rect b="b" l="l" r="r" t="t"/>
              <a:pathLst>
                <a:path extrusionOk="0" h="3273" w="3292">
                  <a:moveTo>
                    <a:pt x="1655" y="1"/>
                  </a:moveTo>
                  <a:cubicBezTo>
                    <a:pt x="742" y="1"/>
                    <a:pt x="0" y="743"/>
                    <a:pt x="0" y="1637"/>
                  </a:cubicBezTo>
                  <a:cubicBezTo>
                    <a:pt x="0" y="2550"/>
                    <a:pt x="742" y="3272"/>
                    <a:pt x="1655" y="3272"/>
                  </a:cubicBezTo>
                  <a:cubicBezTo>
                    <a:pt x="2549" y="3272"/>
                    <a:pt x="3291" y="2550"/>
                    <a:pt x="3291" y="1637"/>
                  </a:cubicBezTo>
                  <a:cubicBezTo>
                    <a:pt x="3291" y="743"/>
                    <a:pt x="2587" y="20"/>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6"/>
            <p:cNvSpPr/>
            <p:nvPr/>
          </p:nvSpPr>
          <p:spPr>
            <a:xfrm>
              <a:off x="3089169" y="3242848"/>
              <a:ext cx="33013" cy="33041"/>
            </a:xfrm>
            <a:custGeom>
              <a:rect b="b" l="l" r="r" t="t"/>
              <a:pathLst>
                <a:path extrusionOk="0" h="1181" w="1180">
                  <a:moveTo>
                    <a:pt x="590" y="1"/>
                  </a:moveTo>
                  <a:cubicBezTo>
                    <a:pt x="267" y="1"/>
                    <a:pt x="1" y="267"/>
                    <a:pt x="1" y="591"/>
                  </a:cubicBezTo>
                  <a:cubicBezTo>
                    <a:pt x="1" y="933"/>
                    <a:pt x="267" y="1180"/>
                    <a:pt x="590" y="1180"/>
                  </a:cubicBezTo>
                  <a:cubicBezTo>
                    <a:pt x="933" y="1180"/>
                    <a:pt x="1180" y="933"/>
                    <a:pt x="1180" y="591"/>
                  </a:cubicBezTo>
                  <a:cubicBezTo>
                    <a:pt x="1180" y="267"/>
                    <a:pt x="933" y="1"/>
                    <a:pt x="5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6"/>
            <p:cNvSpPr/>
            <p:nvPr/>
          </p:nvSpPr>
          <p:spPr>
            <a:xfrm>
              <a:off x="3022641" y="2426046"/>
              <a:ext cx="420977" cy="597096"/>
            </a:xfrm>
            <a:custGeom>
              <a:rect b="b" l="l" r="r" t="t"/>
              <a:pathLst>
                <a:path extrusionOk="0" h="21342" w="15047">
                  <a:moveTo>
                    <a:pt x="4281" y="0"/>
                  </a:moveTo>
                  <a:lnTo>
                    <a:pt x="4281" y="5992"/>
                  </a:lnTo>
                  <a:lnTo>
                    <a:pt x="1" y="7818"/>
                  </a:lnTo>
                  <a:lnTo>
                    <a:pt x="12365" y="21341"/>
                  </a:lnTo>
                  <a:lnTo>
                    <a:pt x="15046" y="8350"/>
                  </a:lnTo>
                  <a:lnTo>
                    <a:pt x="11794" y="7019"/>
                  </a:lnTo>
                  <a:lnTo>
                    <a:pt x="11737" y="3348"/>
                  </a:lnTo>
                  <a:lnTo>
                    <a:pt x="4281" y="0"/>
                  </a:lnTo>
                  <a:close/>
                </a:path>
              </a:pathLst>
            </a:custGeom>
            <a:solidFill>
              <a:srgbClr val="ECB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6"/>
            <p:cNvSpPr/>
            <p:nvPr/>
          </p:nvSpPr>
          <p:spPr>
            <a:xfrm>
              <a:off x="3141848" y="2740530"/>
              <a:ext cx="285259" cy="282601"/>
            </a:xfrm>
            <a:custGeom>
              <a:rect b="b" l="l" r="r" t="t"/>
              <a:pathLst>
                <a:path extrusionOk="0" h="10101" w="10196">
                  <a:moveTo>
                    <a:pt x="10196" y="0"/>
                  </a:moveTo>
                  <a:lnTo>
                    <a:pt x="10196" y="0"/>
                  </a:lnTo>
                  <a:cubicBezTo>
                    <a:pt x="8144" y="1148"/>
                    <a:pt x="5241" y="1404"/>
                    <a:pt x="3058" y="1404"/>
                  </a:cubicBezTo>
                  <a:cubicBezTo>
                    <a:pt x="1295" y="1404"/>
                    <a:pt x="1" y="1237"/>
                    <a:pt x="1" y="1237"/>
                  </a:cubicBezTo>
                  <a:lnTo>
                    <a:pt x="1" y="1237"/>
                  </a:lnTo>
                  <a:lnTo>
                    <a:pt x="8104" y="10100"/>
                  </a:lnTo>
                  <a:lnTo>
                    <a:pt x="101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6"/>
            <p:cNvSpPr/>
            <p:nvPr/>
          </p:nvSpPr>
          <p:spPr>
            <a:xfrm>
              <a:off x="3181211" y="2451057"/>
              <a:ext cx="171390" cy="166102"/>
            </a:xfrm>
            <a:custGeom>
              <a:rect b="b" l="l" r="r" t="t"/>
              <a:pathLst>
                <a:path extrusionOk="0" h="5937" w="6126">
                  <a:moveTo>
                    <a:pt x="629" y="0"/>
                  </a:moveTo>
                  <a:lnTo>
                    <a:pt x="629" y="0"/>
                  </a:lnTo>
                  <a:cubicBezTo>
                    <a:pt x="0" y="2270"/>
                    <a:pt x="1683" y="5936"/>
                    <a:pt x="4194" y="5936"/>
                  </a:cubicBezTo>
                  <a:cubicBezTo>
                    <a:pt x="4797" y="5936"/>
                    <a:pt x="5448" y="5725"/>
                    <a:pt x="6126" y="5231"/>
                  </a:cubicBezTo>
                  <a:lnTo>
                    <a:pt x="6107" y="2454"/>
                  </a:lnTo>
                  <a:lnTo>
                    <a:pt x="6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6"/>
            <p:cNvSpPr/>
            <p:nvPr/>
          </p:nvSpPr>
          <p:spPr>
            <a:xfrm>
              <a:off x="3048743" y="2119536"/>
              <a:ext cx="445430" cy="417984"/>
            </a:xfrm>
            <a:custGeom>
              <a:rect b="b" l="l" r="r" t="t"/>
              <a:pathLst>
                <a:path extrusionOk="0" h="14940" w="15921">
                  <a:moveTo>
                    <a:pt x="11812" y="0"/>
                  </a:moveTo>
                  <a:lnTo>
                    <a:pt x="11812" y="0"/>
                  </a:lnTo>
                  <a:cubicBezTo>
                    <a:pt x="12192" y="1655"/>
                    <a:pt x="12078" y="2530"/>
                    <a:pt x="12078" y="2530"/>
                  </a:cubicBezTo>
                  <a:cubicBezTo>
                    <a:pt x="9644" y="3253"/>
                    <a:pt x="7418" y="3614"/>
                    <a:pt x="5896" y="3766"/>
                  </a:cubicBezTo>
                  <a:cubicBezTo>
                    <a:pt x="5611" y="2948"/>
                    <a:pt x="5231" y="2245"/>
                    <a:pt x="5231" y="2245"/>
                  </a:cubicBezTo>
                  <a:cubicBezTo>
                    <a:pt x="5231" y="2701"/>
                    <a:pt x="5155" y="3310"/>
                    <a:pt x="5060" y="3842"/>
                  </a:cubicBezTo>
                  <a:cubicBezTo>
                    <a:pt x="4223" y="3918"/>
                    <a:pt x="3728" y="3937"/>
                    <a:pt x="3728" y="3937"/>
                  </a:cubicBezTo>
                  <a:cubicBezTo>
                    <a:pt x="3728" y="3937"/>
                    <a:pt x="5041" y="4888"/>
                    <a:pt x="4470" y="6695"/>
                  </a:cubicBezTo>
                  <a:cubicBezTo>
                    <a:pt x="4470" y="6695"/>
                    <a:pt x="3628" y="6126"/>
                    <a:pt x="2703" y="6126"/>
                  </a:cubicBezTo>
                  <a:cubicBezTo>
                    <a:pt x="2481" y="6126"/>
                    <a:pt x="2255" y="6158"/>
                    <a:pt x="2035" y="6239"/>
                  </a:cubicBezTo>
                  <a:cubicBezTo>
                    <a:pt x="894" y="6676"/>
                    <a:pt x="0" y="8769"/>
                    <a:pt x="1198" y="10690"/>
                  </a:cubicBezTo>
                  <a:cubicBezTo>
                    <a:pt x="1964" y="11880"/>
                    <a:pt x="3015" y="12107"/>
                    <a:pt x="3704" y="12107"/>
                  </a:cubicBezTo>
                  <a:cubicBezTo>
                    <a:pt x="4127" y="12107"/>
                    <a:pt x="4413" y="12021"/>
                    <a:pt x="4413" y="12021"/>
                  </a:cubicBezTo>
                  <a:cubicBezTo>
                    <a:pt x="4413" y="12021"/>
                    <a:pt x="5326" y="13372"/>
                    <a:pt x="7380" y="14228"/>
                  </a:cubicBezTo>
                  <a:cubicBezTo>
                    <a:pt x="8250" y="14587"/>
                    <a:pt x="9385" y="14939"/>
                    <a:pt x="10495" y="14939"/>
                  </a:cubicBezTo>
                  <a:cubicBezTo>
                    <a:pt x="12029" y="14939"/>
                    <a:pt x="13516" y="14265"/>
                    <a:pt x="14190" y="12002"/>
                  </a:cubicBezTo>
                  <a:cubicBezTo>
                    <a:pt x="15920" y="6277"/>
                    <a:pt x="11812" y="0"/>
                    <a:pt x="11812" y="0"/>
                  </a:cubicBezTo>
                  <a:close/>
                </a:path>
              </a:pathLst>
            </a:custGeom>
            <a:solidFill>
              <a:srgbClr val="ECB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6"/>
            <p:cNvSpPr/>
            <p:nvPr/>
          </p:nvSpPr>
          <p:spPr>
            <a:xfrm>
              <a:off x="3241361" y="2239779"/>
              <a:ext cx="34608" cy="11751"/>
            </a:xfrm>
            <a:custGeom>
              <a:rect b="b" l="l" r="r" t="t"/>
              <a:pathLst>
                <a:path extrusionOk="0" fill="none" h="420" w="1237">
                  <a:moveTo>
                    <a:pt x="1237" y="1"/>
                  </a:moveTo>
                  <a:cubicBezTo>
                    <a:pt x="647" y="96"/>
                    <a:pt x="552" y="134"/>
                    <a:pt x="1" y="419"/>
                  </a:cubicBezTo>
                </a:path>
              </a:pathLst>
            </a:custGeom>
            <a:noFill/>
            <a:ln cap="rnd" cmpd="sng" w="61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6"/>
            <p:cNvSpPr/>
            <p:nvPr/>
          </p:nvSpPr>
          <p:spPr>
            <a:xfrm>
              <a:off x="3368542" y="2215299"/>
              <a:ext cx="35671" cy="5372"/>
            </a:xfrm>
            <a:custGeom>
              <a:rect b="b" l="l" r="r" t="t"/>
              <a:pathLst>
                <a:path extrusionOk="0" fill="none" h="192" w="1275">
                  <a:moveTo>
                    <a:pt x="1" y="191"/>
                  </a:moveTo>
                  <a:cubicBezTo>
                    <a:pt x="571" y="20"/>
                    <a:pt x="685" y="1"/>
                    <a:pt x="1275" y="20"/>
                  </a:cubicBezTo>
                </a:path>
              </a:pathLst>
            </a:custGeom>
            <a:noFill/>
            <a:ln cap="rnd" cmpd="sng" w="61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6"/>
            <p:cNvSpPr/>
            <p:nvPr/>
          </p:nvSpPr>
          <p:spPr>
            <a:xfrm>
              <a:off x="3382390" y="2252928"/>
              <a:ext cx="29292" cy="48793"/>
            </a:xfrm>
            <a:custGeom>
              <a:rect b="b" l="l" r="r" t="t"/>
              <a:pathLst>
                <a:path extrusionOk="0" h="1744" w="1047">
                  <a:moveTo>
                    <a:pt x="412" y="0"/>
                  </a:moveTo>
                  <a:cubicBezTo>
                    <a:pt x="395" y="0"/>
                    <a:pt x="378" y="2"/>
                    <a:pt x="361" y="6"/>
                  </a:cubicBezTo>
                  <a:cubicBezTo>
                    <a:pt x="114" y="44"/>
                    <a:pt x="0" y="482"/>
                    <a:pt x="95" y="957"/>
                  </a:cubicBezTo>
                  <a:cubicBezTo>
                    <a:pt x="184" y="1400"/>
                    <a:pt x="420" y="1743"/>
                    <a:pt x="636" y="1743"/>
                  </a:cubicBezTo>
                  <a:cubicBezTo>
                    <a:pt x="653" y="1743"/>
                    <a:pt x="669" y="1741"/>
                    <a:pt x="685" y="1737"/>
                  </a:cubicBezTo>
                  <a:cubicBezTo>
                    <a:pt x="932" y="1699"/>
                    <a:pt x="1046" y="1262"/>
                    <a:pt x="951" y="786"/>
                  </a:cubicBezTo>
                  <a:cubicBezTo>
                    <a:pt x="863" y="328"/>
                    <a:pt x="628" y="0"/>
                    <a:pt x="4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6"/>
            <p:cNvSpPr/>
            <p:nvPr/>
          </p:nvSpPr>
          <p:spPr>
            <a:xfrm>
              <a:off x="3255209" y="2270105"/>
              <a:ext cx="29292" cy="48625"/>
            </a:xfrm>
            <a:custGeom>
              <a:rect b="b" l="l" r="r" t="t"/>
              <a:pathLst>
                <a:path extrusionOk="0" h="1738" w="1047">
                  <a:moveTo>
                    <a:pt x="381" y="0"/>
                  </a:moveTo>
                  <a:cubicBezTo>
                    <a:pt x="375" y="0"/>
                    <a:pt x="368" y="0"/>
                    <a:pt x="361" y="1"/>
                  </a:cubicBezTo>
                  <a:cubicBezTo>
                    <a:pt x="133" y="58"/>
                    <a:pt x="0" y="477"/>
                    <a:pt x="95" y="952"/>
                  </a:cubicBezTo>
                  <a:cubicBezTo>
                    <a:pt x="184" y="1394"/>
                    <a:pt x="420" y="1738"/>
                    <a:pt x="652" y="1738"/>
                  </a:cubicBezTo>
                  <a:cubicBezTo>
                    <a:pt x="669" y="1738"/>
                    <a:pt x="687" y="1736"/>
                    <a:pt x="704" y="1732"/>
                  </a:cubicBezTo>
                  <a:cubicBezTo>
                    <a:pt x="932" y="1694"/>
                    <a:pt x="1046" y="1275"/>
                    <a:pt x="951" y="800"/>
                  </a:cubicBezTo>
                  <a:cubicBezTo>
                    <a:pt x="859" y="337"/>
                    <a:pt x="622" y="0"/>
                    <a:pt x="3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6"/>
            <p:cNvSpPr/>
            <p:nvPr/>
          </p:nvSpPr>
          <p:spPr>
            <a:xfrm>
              <a:off x="3093953" y="2319596"/>
              <a:ext cx="82534" cy="99544"/>
            </a:xfrm>
            <a:custGeom>
              <a:rect b="b" l="l" r="r" t="t"/>
              <a:pathLst>
                <a:path extrusionOk="0" fill="none" h="3558" w="2950">
                  <a:moveTo>
                    <a:pt x="2378" y="3558"/>
                  </a:moveTo>
                  <a:cubicBezTo>
                    <a:pt x="2911" y="2854"/>
                    <a:pt x="2949" y="1751"/>
                    <a:pt x="2397" y="1028"/>
                  </a:cubicBezTo>
                  <a:cubicBezTo>
                    <a:pt x="1846" y="286"/>
                    <a:pt x="819" y="1"/>
                    <a:pt x="1" y="324"/>
                  </a:cubicBezTo>
                </a:path>
              </a:pathLst>
            </a:custGeom>
            <a:noFill/>
            <a:ln cap="rnd" cmpd="sng" w="61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6"/>
            <p:cNvSpPr/>
            <p:nvPr/>
          </p:nvSpPr>
          <p:spPr>
            <a:xfrm>
              <a:off x="3313204" y="2287143"/>
              <a:ext cx="65467" cy="120303"/>
            </a:xfrm>
            <a:custGeom>
              <a:rect b="b" l="l" r="r" t="t"/>
              <a:pathLst>
                <a:path extrusionOk="0" fill="none" h="4300" w="2340">
                  <a:moveTo>
                    <a:pt x="552" y="1"/>
                  </a:moveTo>
                  <a:cubicBezTo>
                    <a:pt x="1427" y="1332"/>
                    <a:pt x="2340" y="4299"/>
                    <a:pt x="0" y="2816"/>
                  </a:cubicBezTo>
                </a:path>
              </a:pathLst>
            </a:custGeom>
            <a:noFill/>
            <a:ln cap="rnd" cmpd="sng" w="61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6"/>
            <p:cNvSpPr/>
            <p:nvPr/>
          </p:nvSpPr>
          <p:spPr>
            <a:xfrm>
              <a:off x="2526170" y="2828320"/>
              <a:ext cx="1334667" cy="1451557"/>
            </a:xfrm>
            <a:custGeom>
              <a:rect b="b" l="l" r="r" t="t"/>
              <a:pathLst>
                <a:path extrusionOk="0" h="51883" w="47705">
                  <a:moveTo>
                    <a:pt x="38537" y="1"/>
                  </a:moveTo>
                  <a:cubicBezTo>
                    <a:pt x="34181" y="7019"/>
                    <a:pt x="24480" y="22883"/>
                    <a:pt x="19078" y="29027"/>
                  </a:cubicBezTo>
                  <a:lnTo>
                    <a:pt x="1" y="35665"/>
                  </a:lnTo>
                  <a:cubicBezTo>
                    <a:pt x="4159" y="46339"/>
                    <a:pt x="11141" y="51882"/>
                    <a:pt x="18655" y="51882"/>
                  </a:cubicBezTo>
                  <a:cubicBezTo>
                    <a:pt x="21143" y="51882"/>
                    <a:pt x="23690" y="51275"/>
                    <a:pt x="26211" y="50044"/>
                  </a:cubicBezTo>
                  <a:cubicBezTo>
                    <a:pt x="36616" y="44966"/>
                    <a:pt x="47705" y="4756"/>
                    <a:pt x="47705" y="4756"/>
                  </a:cubicBezTo>
                  <a:lnTo>
                    <a:pt x="38537" y="1"/>
                  </a:lnTo>
                  <a:close/>
                </a:path>
              </a:pathLst>
            </a:custGeom>
            <a:solidFill>
              <a:srgbClr val="ECB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6"/>
            <p:cNvSpPr/>
            <p:nvPr/>
          </p:nvSpPr>
          <p:spPr>
            <a:xfrm>
              <a:off x="2862475" y="3640366"/>
              <a:ext cx="197465" cy="226198"/>
            </a:xfrm>
            <a:custGeom>
              <a:rect b="b" l="l" r="r" t="t"/>
              <a:pathLst>
                <a:path extrusionOk="0" fill="none" h="8085" w="7058">
                  <a:moveTo>
                    <a:pt x="7057" y="1"/>
                  </a:moveTo>
                  <a:cubicBezTo>
                    <a:pt x="7057" y="1"/>
                    <a:pt x="1275" y="6601"/>
                    <a:pt x="1" y="8084"/>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6"/>
            <p:cNvSpPr/>
            <p:nvPr/>
          </p:nvSpPr>
          <p:spPr>
            <a:xfrm>
              <a:off x="3474964" y="2356161"/>
              <a:ext cx="573707" cy="943177"/>
            </a:xfrm>
            <a:custGeom>
              <a:rect b="b" l="l" r="r" t="t"/>
              <a:pathLst>
                <a:path extrusionOk="0" h="33712" w="20506">
                  <a:moveTo>
                    <a:pt x="11164" y="1"/>
                  </a:moveTo>
                  <a:cubicBezTo>
                    <a:pt x="10114" y="1"/>
                    <a:pt x="10215" y="2023"/>
                    <a:pt x="10215" y="2023"/>
                  </a:cubicBezTo>
                  <a:cubicBezTo>
                    <a:pt x="9853" y="1520"/>
                    <a:pt x="9157" y="1236"/>
                    <a:pt x="8632" y="1236"/>
                  </a:cubicBezTo>
                  <a:cubicBezTo>
                    <a:pt x="8162" y="1236"/>
                    <a:pt x="7828" y="1463"/>
                    <a:pt x="7989" y="1965"/>
                  </a:cubicBezTo>
                  <a:cubicBezTo>
                    <a:pt x="8294" y="3050"/>
                    <a:pt x="9549" y="4590"/>
                    <a:pt x="9549" y="4590"/>
                  </a:cubicBezTo>
                  <a:cubicBezTo>
                    <a:pt x="9549" y="4590"/>
                    <a:pt x="8940" y="6683"/>
                    <a:pt x="7951" y="7938"/>
                  </a:cubicBezTo>
                  <a:cubicBezTo>
                    <a:pt x="6981" y="9193"/>
                    <a:pt x="5327" y="10468"/>
                    <a:pt x="4433" y="12788"/>
                  </a:cubicBezTo>
                  <a:cubicBezTo>
                    <a:pt x="3558" y="15128"/>
                    <a:pt x="3291" y="18894"/>
                    <a:pt x="3291" y="18894"/>
                  </a:cubicBezTo>
                  <a:lnTo>
                    <a:pt x="1" y="23992"/>
                  </a:lnTo>
                  <a:lnTo>
                    <a:pt x="11794" y="33711"/>
                  </a:lnTo>
                  <a:cubicBezTo>
                    <a:pt x="13715" y="26597"/>
                    <a:pt x="20505" y="17030"/>
                    <a:pt x="19877" y="14082"/>
                  </a:cubicBezTo>
                  <a:cubicBezTo>
                    <a:pt x="19250" y="11134"/>
                    <a:pt x="17614" y="6055"/>
                    <a:pt x="16587" y="4628"/>
                  </a:cubicBezTo>
                  <a:cubicBezTo>
                    <a:pt x="15560" y="3202"/>
                    <a:pt x="12669" y="292"/>
                    <a:pt x="11375" y="25"/>
                  </a:cubicBezTo>
                  <a:cubicBezTo>
                    <a:pt x="11300" y="9"/>
                    <a:pt x="11230" y="1"/>
                    <a:pt x="11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6"/>
            <p:cNvSpPr/>
            <p:nvPr/>
          </p:nvSpPr>
          <p:spPr>
            <a:xfrm>
              <a:off x="3710694" y="2451057"/>
              <a:ext cx="146378" cy="375178"/>
            </a:xfrm>
            <a:custGeom>
              <a:rect b="b" l="l" r="r" t="t"/>
              <a:pathLst>
                <a:path extrusionOk="0" fill="none" h="13410" w="5232">
                  <a:moveTo>
                    <a:pt x="1" y="3823"/>
                  </a:moveTo>
                  <a:cubicBezTo>
                    <a:pt x="1" y="3823"/>
                    <a:pt x="1237" y="0"/>
                    <a:pt x="3196" y="932"/>
                  </a:cubicBezTo>
                  <a:cubicBezTo>
                    <a:pt x="5137" y="1864"/>
                    <a:pt x="5232" y="5725"/>
                    <a:pt x="3957" y="8160"/>
                  </a:cubicBezTo>
                  <a:cubicBezTo>
                    <a:pt x="2664" y="10576"/>
                    <a:pt x="2911" y="13410"/>
                    <a:pt x="2911" y="1341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6"/>
            <p:cNvSpPr/>
            <p:nvPr/>
          </p:nvSpPr>
          <p:spPr>
            <a:xfrm>
              <a:off x="3760185" y="2413261"/>
              <a:ext cx="40483" cy="63369"/>
            </a:xfrm>
            <a:custGeom>
              <a:rect b="b" l="l" r="r" t="t"/>
              <a:pathLst>
                <a:path extrusionOk="0" fill="none" h="2265" w="1447">
                  <a:moveTo>
                    <a:pt x="1" y="1"/>
                  </a:moveTo>
                  <a:cubicBezTo>
                    <a:pt x="1" y="1"/>
                    <a:pt x="591" y="571"/>
                    <a:pt x="1446" y="2264"/>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6"/>
            <p:cNvSpPr/>
            <p:nvPr/>
          </p:nvSpPr>
          <p:spPr>
            <a:xfrm>
              <a:off x="3517013" y="2962971"/>
              <a:ext cx="317181" cy="249056"/>
            </a:xfrm>
            <a:custGeom>
              <a:rect b="b" l="l" r="r" t="t"/>
              <a:pathLst>
                <a:path extrusionOk="0" fill="none" h="8902" w="11337">
                  <a:moveTo>
                    <a:pt x="0" y="0"/>
                  </a:moveTo>
                  <a:lnTo>
                    <a:pt x="11337" y="8902"/>
                  </a:ln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6"/>
            <p:cNvSpPr/>
            <p:nvPr/>
          </p:nvSpPr>
          <p:spPr>
            <a:xfrm>
              <a:off x="3910251" y="3492426"/>
              <a:ext cx="858406" cy="613435"/>
            </a:xfrm>
            <a:custGeom>
              <a:rect b="b" l="l" r="r" t="t"/>
              <a:pathLst>
                <a:path extrusionOk="0" h="21926" w="30682">
                  <a:moveTo>
                    <a:pt x="22712" y="1"/>
                  </a:moveTo>
                  <a:lnTo>
                    <a:pt x="1" y="914"/>
                  </a:lnTo>
                  <a:cubicBezTo>
                    <a:pt x="1" y="914"/>
                    <a:pt x="2553" y="21926"/>
                    <a:pt x="16658" y="21926"/>
                  </a:cubicBezTo>
                  <a:cubicBezTo>
                    <a:pt x="17665" y="21926"/>
                    <a:pt x="18731" y="21819"/>
                    <a:pt x="19858" y="21589"/>
                  </a:cubicBezTo>
                  <a:cubicBezTo>
                    <a:pt x="30681" y="19364"/>
                    <a:pt x="22712" y="1"/>
                    <a:pt x="22712" y="1"/>
                  </a:cubicBezTo>
                  <a:close/>
                </a:path>
              </a:pathLst>
            </a:custGeom>
            <a:solidFill>
              <a:srgbClr val="ECB4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6"/>
            <p:cNvSpPr/>
            <p:nvPr/>
          </p:nvSpPr>
          <p:spPr>
            <a:xfrm>
              <a:off x="4143854" y="3492426"/>
              <a:ext cx="227261" cy="217161"/>
            </a:xfrm>
            <a:custGeom>
              <a:rect b="b" l="l" r="r" t="t"/>
              <a:pathLst>
                <a:path extrusionOk="0" fill="none" h="7762" w="8123">
                  <a:moveTo>
                    <a:pt x="1" y="1"/>
                  </a:moveTo>
                  <a:cubicBezTo>
                    <a:pt x="1" y="1"/>
                    <a:pt x="3900" y="4756"/>
                    <a:pt x="8123" y="776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6"/>
            <p:cNvSpPr/>
            <p:nvPr/>
          </p:nvSpPr>
          <p:spPr>
            <a:xfrm>
              <a:off x="3797449" y="3023540"/>
              <a:ext cx="448619" cy="573902"/>
            </a:xfrm>
            <a:custGeom>
              <a:rect b="b" l="l" r="r" t="t"/>
              <a:pathLst>
                <a:path extrusionOk="0" h="20513" w="16035">
                  <a:moveTo>
                    <a:pt x="6331" y="0"/>
                  </a:moveTo>
                  <a:cubicBezTo>
                    <a:pt x="5150" y="0"/>
                    <a:pt x="1809" y="3494"/>
                    <a:pt x="913" y="6718"/>
                  </a:cubicBezTo>
                  <a:cubicBezTo>
                    <a:pt x="438" y="8449"/>
                    <a:pt x="1427" y="8810"/>
                    <a:pt x="1427" y="8810"/>
                  </a:cubicBezTo>
                  <a:cubicBezTo>
                    <a:pt x="0" y="13185"/>
                    <a:pt x="3025" y="17617"/>
                    <a:pt x="3025" y="17617"/>
                  </a:cubicBezTo>
                  <a:lnTo>
                    <a:pt x="3481" y="20013"/>
                  </a:lnTo>
                  <a:cubicBezTo>
                    <a:pt x="4737" y="20370"/>
                    <a:pt x="5943" y="20512"/>
                    <a:pt x="7066" y="20512"/>
                  </a:cubicBezTo>
                  <a:cubicBezTo>
                    <a:pt x="11384" y="20512"/>
                    <a:pt x="14475" y="18416"/>
                    <a:pt x="14475" y="18416"/>
                  </a:cubicBezTo>
                  <a:lnTo>
                    <a:pt x="13524" y="16019"/>
                  </a:lnTo>
                  <a:cubicBezTo>
                    <a:pt x="16035" y="14250"/>
                    <a:pt x="15084" y="9818"/>
                    <a:pt x="14799" y="9114"/>
                  </a:cubicBezTo>
                  <a:cubicBezTo>
                    <a:pt x="14513" y="8449"/>
                    <a:pt x="12345" y="6870"/>
                    <a:pt x="11698" y="6775"/>
                  </a:cubicBezTo>
                  <a:cubicBezTo>
                    <a:pt x="11051" y="6699"/>
                    <a:pt x="10633" y="5405"/>
                    <a:pt x="9948" y="4968"/>
                  </a:cubicBezTo>
                  <a:cubicBezTo>
                    <a:pt x="9282" y="4511"/>
                    <a:pt x="7666" y="3560"/>
                    <a:pt x="7666" y="3560"/>
                  </a:cubicBezTo>
                  <a:cubicBezTo>
                    <a:pt x="8350" y="2267"/>
                    <a:pt x="7799" y="650"/>
                    <a:pt x="6524" y="41"/>
                  </a:cubicBezTo>
                  <a:cubicBezTo>
                    <a:pt x="6469" y="14"/>
                    <a:pt x="6404" y="0"/>
                    <a:pt x="63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6"/>
            <p:cNvSpPr/>
            <p:nvPr/>
          </p:nvSpPr>
          <p:spPr>
            <a:xfrm>
              <a:off x="3790008" y="3087998"/>
              <a:ext cx="221918" cy="214503"/>
            </a:xfrm>
            <a:custGeom>
              <a:rect b="b" l="l" r="r" t="t"/>
              <a:pathLst>
                <a:path extrusionOk="0" fill="none" h="7667" w="7932">
                  <a:moveTo>
                    <a:pt x="3652" y="1"/>
                  </a:moveTo>
                  <a:cubicBezTo>
                    <a:pt x="3652" y="1"/>
                    <a:pt x="0" y="5346"/>
                    <a:pt x="1693" y="6506"/>
                  </a:cubicBezTo>
                  <a:cubicBezTo>
                    <a:pt x="3386" y="7666"/>
                    <a:pt x="7932" y="1256"/>
                    <a:pt x="7932" y="1256"/>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6"/>
            <p:cNvSpPr/>
            <p:nvPr/>
          </p:nvSpPr>
          <p:spPr>
            <a:xfrm>
              <a:off x="3848003" y="3176348"/>
              <a:ext cx="241614" cy="207033"/>
            </a:xfrm>
            <a:custGeom>
              <a:rect b="b" l="l" r="r" t="t"/>
              <a:pathLst>
                <a:path extrusionOk="0" fill="none" h="7400" w="8636">
                  <a:moveTo>
                    <a:pt x="2435" y="2093"/>
                  </a:moveTo>
                  <a:cubicBezTo>
                    <a:pt x="2435" y="2093"/>
                    <a:pt x="0" y="4927"/>
                    <a:pt x="1218" y="6163"/>
                  </a:cubicBezTo>
                  <a:cubicBezTo>
                    <a:pt x="2435" y="7399"/>
                    <a:pt x="8636" y="0"/>
                    <a:pt x="8636"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6"/>
            <p:cNvSpPr/>
            <p:nvPr/>
          </p:nvSpPr>
          <p:spPr>
            <a:xfrm>
              <a:off x="3918783" y="3221586"/>
              <a:ext cx="226702" cy="204376"/>
            </a:xfrm>
            <a:custGeom>
              <a:rect b="b" l="l" r="r" t="t"/>
              <a:pathLst>
                <a:path extrusionOk="0" fill="none" h="7305" w="8103">
                  <a:moveTo>
                    <a:pt x="875" y="3709"/>
                  </a:moveTo>
                  <a:cubicBezTo>
                    <a:pt x="875" y="3709"/>
                    <a:pt x="0" y="5973"/>
                    <a:pt x="1617" y="6638"/>
                  </a:cubicBezTo>
                  <a:cubicBezTo>
                    <a:pt x="3234" y="7304"/>
                    <a:pt x="8103" y="0"/>
                    <a:pt x="8103"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6"/>
            <p:cNvSpPr/>
            <p:nvPr/>
          </p:nvSpPr>
          <p:spPr>
            <a:xfrm>
              <a:off x="3989536" y="3333324"/>
              <a:ext cx="171390" cy="131466"/>
            </a:xfrm>
            <a:custGeom>
              <a:rect b="b" l="l" r="r" t="t"/>
              <a:pathLst>
                <a:path extrusionOk="0" fill="none" h="4699" w="6126">
                  <a:moveTo>
                    <a:pt x="476" y="2112"/>
                  </a:moveTo>
                  <a:cubicBezTo>
                    <a:pt x="476" y="2112"/>
                    <a:pt x="1" y="4699"/>
                    <a:pt x="1941" y="4356"/>
                  </a:cubicBezTo>
                  <a:cubicBezTo>
                    <a:pt x="3881" y="3995"/>
                    <a:pt x="6126" y="1"/>
                    <a:pt x="6126"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6"/>
            <p:cNvSpPr/>
            <p:nvPr/>
          </p:nvSpPr>
          <p:spPr>
            <a:xfrm>
              <a:off x="3882050" y="3471136"/>
              <a:ext cx="293792" cy="92102"/>
            </a:xfrm>
            <a:custGeom>
              <a:rect b="b" l="l" r="r" t="t"/>
              <a:pathLst>
                <a:path extrusionOk="0" fill="none" h="3292" w="10501">
                  <a:moveTo>
                    <a:pt x="1" y="1580"/>
                  </a:moveTo>
                  <a:cubicBezTo>
                    <a:pt x="1" y="1580"/>
                    <a:pt x="6163" y="3292"/>
                    <a:pt x="10500" y="1"/>
                  </a:cubicBezTo>
                </a:path>
              </a:pathLst>
            </a:custGeom>
            <a:noFill/>
            <a:ln cap="rnd"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6"/>
            <p:cNvSpPr/>
            <p:nvPr/>
          </p:nvSpPr>
          <p:spPr>
            <a:xfrm>
              <a:off x="4138007" y="3368434"/>
              <a:ext cx="38357" cy="26103"/>
            </a:xfrm>
            <a:custGeom>
              <a:rect b="b" l="l" r="r" t="t"/>
              <a:pathLst>
                <a:path extrusionOk="0" fill="none" h="933" w="1371">
                  <a:moveTo>
                    <a:pt x="1" y="1"/>
                  </a:moveTo>
                  <a:lnTo>
                    <a:pt x="1370" y="933"/>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6"/>
            <p:cNvSpPr/>
            <p:nvPr/>
          </p:nvSpPr>
          <p:spPr>
            <a:xfrm>
              <a:off x="3140785" y="2274917"/>
              <a:ext cx="332624" cy="282489"/>
            </a:xfrm>
            <a:custGeom>
              <a:rect b="b" l="l" r="r" t="t"/>
              <a:pathLst>
                <a:path extrusionOk="0" h="10097" w="11889">
                  <a:moveTo>
                    <a:pt x="10919" y="0"/>
                  </a:moveTo>
                  <a:cubicBezTo>
                    <a:pt x="10919" y="0"/>
                    <a:pt x="8873" y="1608"/>
                    <a:pt x="4154" y="1608"/>
                  </a:cubicBezTo>
                  <a:cubicBezTo>
                    <a:pt x="3489" y="1608"/>
                    <a:pt x="2771" y="1576"/>
                    <a:pt x="1998" y="1503"/>
                  </a:cubicBezTo>
                  <a:cubicBezTo>
                    <a:pt x="1998" y="1522"/>
                    <a:pt x="1960" y="5516"/>
                    <a:pt x="1" y="7038"/>
                  </a:cubicBezTo>
                  <a:cubicBezTo>
                    <a:pt x="1" y="7038"/>
                    <a:pt x="2331" y="10096"/>
                    <a:pt x="6099" y="10096"/>
                  </a:cubicBezTo>
                  <a:cubicBezTo>
                    <a:pt x="6637" y="10096"/>
                    <a:pt x="7205" y="10034"/>
                    <a:pt x="7799" y="9891"/>
                  </a:cubicBezTo>
                  <a:cubicBezTo>
                    <a:pt x="8180" y="9796"/>
                    <a:pt x="8598" y="9682"/>
                    <a:pt x="8997" y="9511"/>
                  </a:cubicBezTo>
                  <a:cubicBezTo>
                    <a:pt x="11889" y="8312"/>
                    <a:pt x="11413" y="3120"/>
                    <a:pt x="11090" y="951"/>
                  </a:cubicBezTo>
                  <a:cubicBezTo>
                    <a:pt x="10995" y="362"/>
                    <a:pt x="10919" y="0"/>
                    <a:pt x="109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6"/>
            <p:cNvSpPr/>
            <p:nvPr/>
          </p:nvSpPr>
          <p:spPr>
            <a:xfrm>
              <a:off x="3093953" y="2267448"/>
              <a:ext cx="115519" cy="60711"/>
            </a:xfrm>
            <a:custGeom>
              <a:rect b="b" l="l" r="r" t="t"/>
              <a:pathLst>
                <a:path extrusionOk="0" fill="none" h="2170" w="4129">
                  <a:moveTo>
                    <a:pt x="4128" y="2169"/>
                  </a:moveTo>
                  <a:cubicBezTo>
                    <a:pt x="4128" y="2055"/>
                    <a:pt x="2055" y="1"/>
                    <a:pt x="1" y="1218"/>
                  </a:cubicBezTo>
                </a:path>
              </a:pathLst>
            </a:custGeom>
            <a:noFill/>
            <a:ln cap="rnd" cmpd="sng" w="61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6"/>
            <p:cNvSpPr/>
            <p:nvPr/>
          </p:nvSpPr>
          <p:spPr>
            <a:xfrm>
              <a:off x="3075880" y="2405288"/>
              <a:ext cx="83037" cy="99012"/>
            </a:xfrm>
            <a:custGeom>
              <a:rect b="b" l="l" r="r" t="t"/>
              <a:pathLst>
                <a:path extrusionOk="0" fill="none" h="3539" w="2968">
                  <a:moveTo>
                    <a:pt x="2967" y="2055"/>
                  </a:moveTo>
                  <a:cubicBezTo>
                    <a:pt x="2967" y="2055"/>
                    <a:pt x="1122" y="3538"/>
                    <a:pt x="0" y="0"/>
                  </a:cubicBezTo>
                </a:path>
              </a:pathLst>
            </a:custGeom>
            <a:noFill/>
            <a:ln cap="rnd" cmpd="sng" w="61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6"/>
            <p:cNvSpPr/>
            <p:nvPr/>
          </p:nvSpPr>
          <p:spPr>
            <a:xfrm>
              <a:off x="3178050" y="2301523"/>
              <a:ext cx="295358" cy="250119"/>
            </a:xfrm>
            <a:custGeom>
              <a:rect b="b" l="l" r="r" t="t"/>
              <a:pathLst>
                <a:path extrusionOk="0" h="8940" w="10557">
                  <a:moveTo>
                    <a:pt x="9758" y="0"/>
                  </a:moveTo>
                  <a:lnTo>
                    <a:pt x="9758" y="0"/>
                  </a:lnTo>
                  <a:cubicBezTo>
                    <a:pt x="8789" y="457"/>
                    <a:pt x="6117" y="1546"/>
                    <a:pt x="2162" y="1546"/>
                  </a:cubicBezTo>
                  <a:cubicBezTo>
                    <a:pt x="2002" y="1546"/>
                    <a:pt x="1839" y="1545"/>
                    <a:pt x="1674" y="1541"/>
                  </a:cubicBezTo>
                  <a:cubicBezTo>
                    <a:pt x="1674" y="1541"/>
                    <a:pt x="1103" y="4394"/>
                    <a:pt x="0" y="6087"/>
                  </a:cubicBezTo>
                  <a:cubicBezTo>
                    <a:pt x="0" y="6087"/>
                    <a:pt x="2473" y="8845"/>
                    <a:pt x="6467" y="8940"/>
                  </a:cubicBezTo>
                  <a:cubicBezTo>
                    <a:pt x="6848" y="8845"/>
                    <a:pt x="7266" y="8731"/>
                    <a:pt x="7665" y="8560"/>
                  </a:cubicBezTo>
                  <a:cubicBezTo>
                    <a:pt x="10557" y="7361"/>
                    <a:pt x="10081" y="2169"/>
                    <a:pt x="97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4" name="Google Shape;1704;p66"/>
          <p:cNvSpPr/>
          <p:nvPr/>
        </p:nvSpPr>
        <p:spPr>
          <a:xfrm>
            <a:off x="0" y="687000"/>
            <a:ext cx="14511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5" name="Google Shape;1705;p66"/>
          <p:cNvGrpSpPr/>
          <p:nvPr/>
        </p:nvGrpSpPr>
        <p:grpSpPr>
          <a:xfrm>
            <a:off x="1009738" y="2465525"/>
            <a:ext cx="819900" cy="819900"/>
            <a:chOff x="6399325" y="315200"/>
            <a:chExt cx="819900" cy="819900"/>
          </a:xfrm>
        </p:grpSpPr>
        <p:sp>
          <p:nvSpPr>
            <p:cNvPr id="1706" name="Google Shape;1706;p66"/>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6"/>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8" name="Google Shape;1708;p66"/>
          <p:cNvSpPr/>
          <p:nvPr/>
        </p:nvSpPr>
        <p:spPr>
          <a:xfrm>
            <a:off x="4719038" y="1933563"/>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66"/>
          <p:cNvGrpSpPr/>
          <p:nvPr/>
        </p:nvGrpSpPr>
        <p:grpSpPr>
          <a:xfrm>
            <a:off x="7324800" y="3761600"/>
            <a:ext cx="456425" cy="404925"/>
            <a:chOff x="4153700" y="3096225"/>
            <a:chExt cx="456425" cy="404925"/>
          </a:xfrm>
        </p:grpSpPr>
        <p:sp>
          <p:nvSpPr>
            <p:cNvPr id="1710" name="Google Shape;1710;p66"/>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6"/>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5" name="Shape 1715"/>
        <p:cNvGrpSpPr/>
        <p:nvPr/>
      </p:nvGrpSpPr>
      <p:grpSpPr>
        <a:xfrm>
          <a:off x="0" y="0"/>
          <a:ext cx="0" cy="0"/>
          <a:chOff x="0" y="0"/>
          <a:chExt cx="0" cy="0"/>
        </a:xfrm>
      </p:grpSpPr>
      <p:sp>
        <p:nvSpPr>
          <p:cNvPr id="1716" name="Google Shape;1716;p67"/>
          <p:cNvSpPr txBox="1"/>
          <p:nvPr>
            <p:ph type="title"/>
          </p:nvPr>
        </p:nvSpPr>
        <p:spPr>
          <a:xfrm rot="-536">
            <a:off x="713225" y="451322"/>
            <a:ext cx="7699200" cy="69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717" name="Google Shape;1717;p67"/>
          <p:cNvSpPr txBox="1"/>
          <p:nvPr>
            <p:ph idx="1" type="body"/>
          </p:nvPr>
        </p:nvSpPr>
        <p:spPr>
          <a:xfrm>
            <a:off x="713225" y="1461375"/>
            <a:ext cx="3858900" cy="258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b="1" lang="en" sz="2200">
                <a:solidFill>
                  <a:schemeClr val="accent1"/>
                </a:solidFill>
                <a:latin typeface="Paytone One"/>
                <a:ea typeface="Paytone One"/>
                <a:cs typeface="Paytone One"/>
                <a:sym typeface="Paytone One"/>
              </a:rPr>
              <a:t>VECTORS:</a:t>
            </a:r>
            <a:endParaRPr b="1" sz="2200">
              <a:solidFill>
                <a:schemeClr val="accent1"/>
              </a:solidFill>
              <a:latin typeface="Paytone One"/>
              <a:ea typeface="Paytone One"/>
              <a:cs typeface="Paytone One"/>
              <a:sym typeface="Paytone One"/>
            </a:endParaRPr>
          </a:p>
          <a:p>
            <a:pPr indent="-317500" lvl="0" marL="457200" rtl="0" algn="l">
              <a:spcBef>
                <a:spcPts val="1000"/>
              </a:spcBef>
              <a:spcAft>
                <a:spcPts val="0"/>
              </a:spcAft>
              <a:buSzPts val="1400"/>
              <a:buChar char="●"/>
            </a:pPr>
            <a:r>
              <a:rPr lang="en">
                <a:uFill>
                  <a:noFill/>
                </a:uFill>
                <a:hlinkClick r:id="rId3"/>
              </a:rPr>
              <a:t>Flat international nurses day</a:t>
            </a:r>
            <a:endParaRPr/>
          </a:p>
          <a:p>
            <a:pPr indent="-317500" lvl="0" marL="457200" rtl="0" algn="l">
              <a:spcBef>
                <a:spcPts val="0"/>
              </a:spcBef>
              <a:spcAft>
                <a:spcPts val="0"/>
              </a:spcAft>
              <a:buSzPts val="1400"/>
              <a:buChar char="●"/>
            </a:pPr>
            <a:r>
              <a:rPr lang="en">
                <a:uFill>
                  <a:noFill/>
                </a:uFill>
                <a:hlinkClick r:id="rId4"/>
              </a:rPr>
              <a:t>Flat international nurses day banner</a:t>
            </a:r>
            <a:endParaRPr/>
          </a:p>
          <a:p>
            <a:pPr indent="-317500" lvl="0" marL="457200" rtl="0" algn="l">
              <a:spcBef>
                <a:spcPts val="0"/>
              </a:spcBef>
              <a:spcAft>
                <a:spcPts val="0"/>
              </a:spcAft>
              <a:buSzPts val="1400"/>
              <a:buChar char="●"/>
            </a:pPr>
            <a:r>
              <a:rPr lang="en">
                <a:uFill>
                  <a:noFill/>
                </a:uFill>
                <a:hlinkClick r:id="rId5"/>
              </a:rPr>
              <a:t>Flat international nurses day background</a:t>
            </a:r>
            <a:endParaRPr/>
          </a:p>
          <a:p>
            <a:pPr indent="-317500" lvl="0" marL="457200" rtl="0" algn="l">
              <a:spcBef>
                <a:spcPts val="0"/>
              </a:spcBef>
              <a:spcAft>
                <a:spcPts val="0"/>
              </a:spcAft>
              <a:buSzPts val="1400"/>
              <a:buChar char="●"/>
            </a:pPr>
            <a:r>
              <a:rPr lang="en">
                <a:uFill>
                  <a:noFill/>
                </a:uFill>
                <a:hlinkClick r:id="rId6"/>
              </a:rPr>
              <a:t>International nurses day</a:t>
            </a:r>
            <a:endParaRPr/>
          </a:p>
          <a:p>
            <a:pPr indent="-317500" lvl="0" marL="457200" rtl="0" algn="l">
              <a:spcBef>
                <a:spcPts val="0"/>
              </a:spcBef>
              <a:spcAft>
                <a:spcPts val="0"/>
              </a:spcAft>
              <a:buSzPts val="1400"/>
              <a:buChar char="●"/>
            </a:pPr>
            <a:r>
              <a:rPr lang="en">
                <a:uFill>
                  <a:noFill/>
                </a:uFill>
                <a:hlinkClick r:id="rId7"/>
              </a:rPr>
              <a:t>International nurses day instagram posts</a:t>
            </a:r>
            <a:endParaRPr/>
          </a:p>
          <a:p>
            <a:pPr indent="-317500" lvl="0" marL="457200" rtl="0" algn="l">
              <a:spcBef>
                <a:spcPts val="0"/>
              </a:spcBef>
              <a:spcAft>
                <a:spcPts val="0"/>
              </a:spcAft>
              <a:buSzPts val="1400"/>
              <a:buChar char="●"/>
            </a:pPr>
            <a:r>
              <a:rPr lang="en">
                <a:uFill>
                  <a:noFill/>
                </a:uFill>
                <a:hlinkClick r:id="rId8"/>
              </a:rPr>
              <a:t>Nurses day social media</a:t>
            </a:r>
            <a:endParaRPr/>
          </a:p>
          <a:p>
            <a:pPr indent="-317500" lvl="0" marL="457200" rtl="0" algn="l">
              <a:spcBef>
                <a:spcPts val="0"/>
              </a:spcBef>
              <a:spcAft>
                <a:spcPts val="0"/>
              </a:spcAft>
              <a:buSzPts val="1400"/>
              <a:buChar char="●"/>
            </a:pPr>
            <a:r>
              <a:rPr lang="en">
                <a:uFill>
                  <a:noFill/>
                </a:uFill>
                <a:hlinkClick r:id="rId9"/>
              </a:rPr>
              <a:t>Flat international nurses day instagram</a:t>
            </a:r>
            <a:endParaRPr/>
          </a:p>
          <a:p>
            <a:pPr indent="0" lvl="0" marL="0" rtl="0" algn="l">
              <a:spcBef>
                <a:spcPts val="1000"/>
              </a:spcBef>
              <a:spcAft>
                <a:spcPts val="1000"/>
              </a:spcAft>
              <a:buNone/>
            </a:pPr>
            <a:r>
              <a:t/>
            </a:r>
            <a:endParaRPr/>
          </a:p>
        </p:txBody>
      </p:sp>
      <p:sp>
        <p:nvSpPr>
          <p:cNvPr id="1718" name="Google Shape;1718;p67"/>
          <p:cNvSpPr txBox="1"/>
          <p:nvPr>
            <p:ph idx="2" type="body"/>
          </p:nvPr>
        </p:nvSpPr>
        <p:spPr>
          <a:xfrm>
            <a:off x="4572000" y="1461375"/>
            <a:ext cx="3858900" cy="258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2200">
                <a:solidFill>
                  <a:schemeClr val="accent1"/>
                </a:solidFill>
                <a:latin typeface="Paytone One"/>
                <a:ea typeface="Paytone One"/>
                <a:cs typeface="Paytone One"/>
                <a:sym typeface="Paytone One"/>
              </a:rPr>
              <a:t>PHOTOS</a:t>
            </a:r>
            <a:r>
              <a:rPr b="1" lang="en" sz="2200">
                <a:solidFill>
                  <a:schemeClr val="accent1"/>
                </a:solidFill>
                <a:latin typeface="Paytone One"/>
                <a:ea typeface="Paytone One"/>
                <a:cs typeface="Paytone One"/>
                <a:sym typeface="Paytone One"/>
              </a:rPr>
              <a:t>:</a:t>
            </a:r>
            <a:endParaRPr b="1" sz="2200">
              <a:solidFill>
                <a:schemeClr val="accent1"/>
              </a:solidFill>
              <a:latin typeface="Paytone One"/>
              <a:ea typeface="Paytone One"/>
              <a:cs typeface="Paytone One"/>
              <a:sym typeface="Paytone One"/>
            </a:endParaRPr>
          </a:p>
          <a:p>
            <a:pPr indent="-317500" lvl="0" marL="457200" rtl="0" algn="l">
              <a:spcBef>
                <a:spcPts val="1000"/>
              </a:spcBef>
              <a:spcAft>
                <a:spcPts val="0"/>
              </a:spcAft>
              <a:buSzPts val="1400"/>
              <a:buChar char="●"/>
            </a:pPr>
            <a:r>
              <a:rPr lang="en">
                <a:uFill>
                  <a:noFill/>
                </a:uFill>
                <a:hlinkClick r:id="rId10"/>
              </a:rPr>
              <a:t>Doctor vaccinating patient clinic</a:t>
            </a:r>
            <a:endParaRPr/>
          </a:p>
          <a:p>
            <a:pPr indent="-317500" lvl="0" marL="457200" rtl="0" algn="l">
              <a:spcBef>
                <a:spcPts val="0"/>
              </a:spcBef>
              <a:spcAft>
                <a:spcPts val="0"/>
              </a:spcAft>
              <a:buSzPts val="1400"/>
              <a:buChar char="●"/>
            </a:pPr>
            <a:r>
              <a:rPr lang="en">
                <a:uFill>
                  <a:noFill/>
                </a:uFill>
                <a:hlinkClick r:id="rId11"/>
              </a:rPr>
              <a:t>Doctor putting surgical gloves </a:t>
            </a:r>
            <a:endParaRPr/>
          </a:p>
        </p:txBody>
      </p:sp>
      <p:cxnSp>
        <p:nvCxnSpPr>
          <p:cNvPr id="1719" name="Google Shape;1719;p67"/>
          <p:cNvCxnSpPr/>
          <p:nvPr/>
        </p:nvCxnSpPr>
        <p:spPr>
          <a:xfrm>
            <a:off x="-17750" y="4797725"/>
            <a:ext cx="9192900" cy="0"/>
          </a:xfrm>
          <a:prstGeom prst="straightConnector1">
            <a:avLst/>
          </a:prstGeom>
          <a:noFill/>
          <a:ln cap="flat" cmpd="sng" w="9525">
            <a:solidFill>
              <a:schemeClr val="accent2"/>
            </a:solidFill>
            <a:prstDash val="solid"/>
            <a:round/>
            <a:headEnd len="med" w="med" type="none"/>
            <a:tailEnd len="med" w="med" type="none"/>
          </a:ln>
        </p:spPr>
      </p:cxnSp>
      <p:sp>
        <p:nvSpPr>
          <p:cNvPr id="1720" name="Google Shape;1720;p67"/>
          <p:cNvSpPr/>
          <p:nvPr/>
        </p:nvSpPr>
        <p:spPr>
          <a:xfrm>
            <a:off x="6854700" y="687000"/>
            <a:ext cx="22893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7"/>
          <p:cNvSpPr/>
          <p:nvPr/>
        </p:nvSpPr>
        <p:spPr>
          <a:xfrm>
            <a:off x="8202950" y="4149900"/>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2" name="Google Shape;1722;p67"/>
          <p:cNvGrpSpPr/>
          <p:nvPr/>
        </p:nvGrpSpPr>
        <p:grpSpPr>
          <a:xfrm>
            <a:off x="6783350" y="3257775"/>
            <a:ext cx="819900" cy="819900"/>
            <a:chOff x="6399325" y="315200"/>
            <a:chExt cx="819900" cy="819900"/>
          </a:xfrm>
        </p:grpSpPr>
        <p:sp>
          <p:nvSpPr>
            <p:cNvPr id="1723" name="Google Shape;1723;p67"/>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7"/>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8" name="Shape 1728"/>
        <p:cNvGrpSpPr/>
        <p:nvPr/>
      </p:nvGrpSpPr>
      <p:grpSpPr>
        <a:xfrm>
          <a:off x="0" y="0"/>
          <a:ext cx="0" cy="0"/>
          <a:chOff x="0" y="0"/>
          <a:chExt cx="0" cy="0"/>
        </a:xfrm>
      </p:grpSpPr>
      <p:sp>
        <p:nvSpPr>
          <p:cNvPr id="1729" name="Google Shape;1729;p6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1730" name="Google Shape;1730;p6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731" name="Google Shape;1731;p68"/>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35" name="Shape 1735"/>
        <p:cNvGrpSpPr/>
        <p:nvPr/>
      </p:nvGrpSpPr>
      <p:grpSpPr>
        <a:xfrm>
          <a:off x="0" y="0"/>
          <a:ext cx="0" cy="0"/>
          <a:chOff x="0" y="0"/>
          <a:chExt cx="0" cy="0"/>
        </a:xfrm>
      </p:grpSpPr>
      <p:sp>
        <p:nvSpPr>
          <p:cNvPr id="1736" name="Google Shape;1736;p69"/>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1737" name="Google Shape;1737;p6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1738" name="Google Shape;1738;p6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2" name="Shape 1742"/>
        <p:cNvGrpSpPr/>
        <p:nvPr/>
      </p:nvGrpSpPr>
      <p:grpSpPr>
        <a:xfrm>
          <a:off x="0" y="0"/>
          <a:ext cx="0" cy="0"/>
          <a:chOff x="0" y="0"/>
          <a:chExt cx="0" cy="0"/>
        </a:xfrm>
      </p:grpSpPr>
      <p:sp>
        <p:nvSpPr>
          <p:cNvPr id="1743" name="Google Shape;1743;p70"/>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744" name="Google Shape;1744;p70"/>
          <p:cNvSpPr txBox="1"/>
          <p:nvPr/>
        </p:nvSpPr>
        <p:spPr>
          <a:xfrm>
            <a:off x="1068100" y="14580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Paytone One</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val="tx"/>
                    </a:ext>
                  </a:extLst>
                </a:hlinkClick>
              </a:rPr>
              <a:t>https://fonts.google.com/specimen/Paytone+One</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Encode Sans</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val="tx"/>
                    </a:ext>
                  </a:extLst>
                </a:hlinkClick>
              </a:rPr>
              <a:t>https://fonts.google.com/specimen/Encode+Sans</a:t>
            </a:r>
            <a:r>
              <a:rPr lang="en" sz="1100">
                <a:solidFill>
                  <a:srgbClr val="FFFFFF"/>
                </a:solidFill>
              </a:rPr>
              <a:t>)</a:t>
            </a:r>
            <a:endParaRPr sz="1100">
              <a:solidFill>
                <a:srgbClr val="FFFFFF"/>
              </a:solidFill>
            </a:endParaRPr>
          </a:p>
        </p:txBody>
      </p:sp>
      <p:sp>
        <p:nvSpPr>
          <p:cNvPr id="1745" name="Google Shape;1745;p70"/>
          <p:cNvSpPr/>
          <p:nvPr/>
        </p:nvSpPr>
        <p:spPr>
          <a:xfrm>
            <a:off x="2052650" y="298822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0"/>
          <p:cNvSpPr/>
          <p:nvPr/>
        </p:nvSpPr>
        <p:spPr>
          <a:xfrm>
            <a:off x="3114470" y="29882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0"/>
          <p:cNvSpPr/>
          <p:nvPr/>
        </p:nvSpPr>
        <p:spPr>
          <a:xfrm>
            <a:off x="4176289" y="2988225"/>
            <a:ext cx="791400" cy="754200"/>
          </a:xfrm>
          <a:prstGeom prst="roundRect">
            <a:avLst>
              <a:gd fmla="val 16667" name="adj"/>
            </a:avLst>
          </a:prstGeom>
          <a:solidFill>
            <a:srgbClr val="E8F0F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0"/>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1749" name="Google Shape;1749;p70"/>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#ffffff</a:t>
            </a:r>
            <a:endParaRPr sz="1000"/>
          </a:p>
        </p:txBody>
      </p:sp>
      <p:sp>
        <p:nvSpPr>
          <p:cNvPr id="1750" name="Google Shape;1750;p70"/>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#e8f0f9</a:t>
            </a:r>
            <a:endParaRPr sz="1000"/>
          </a:p>
        </p:txBody>
      </p:sp>
      <p:sp>
        <p:nvSpPr>
          <p:cNvPr id="1751" name="Google Shape;1751;p70"/>
          <p:cNvSpPr/>
          <p:nvPr/>
        </p:nvSpPr>
        <p:spPr>
          <a:xfrm>
            <a:off x="5238125" y="2988225"/>
            <a:ext cx="791400" cy="754200"/>
          </a:xfrm>
          <a:prstGeom prst="roundRect">
            <a:avLst>
              <a:gd fmla="val 16667" name="adj"/>
            </a:avLst>
          </a:prstGeom>
          <a:solidFill>
            <a:srgbClr val="C3D4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0"/>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#c3d4e8</a:t>
            </a:r>
            <a:endParaRPr sz="1000"/>
          </a:p>
        </p:txBody>
      </p:sp>
      <p:sp>
        <p:nvSpPr>
          <p:cNvPr id="1753" name="Google Shape;1753;p70"/>
          <p:cNvSpPr/>
          <p:nvPr/>
        </p:nvSpPr>
        <p:spPr>
          <a:xfrm>
            <a:off x="2583563" y="3919325"/>
            <a:ext cx="791400" cy="754200"/>
          </a:xfrm>
          <a:prstGeom prst="roundRect">
            <a:avLst>
              <a:gd fmla="val 16667" name="adj"/>
            </a:avLst>
          </a:prstGeom>
          <a:solidFill>
            <a:srgbClr val="25395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0"/>
          <p:cNvSpPr/>
          <p:nvPr/>
        </p:nvSpPr>
        <p:spPr>
          <a:xfrm>
            <a:off x="3645382" y="3919325"/>
            <a:ext cx="791400" cy="754200"/>
          </a:xfrm>
          <a:prstGeom prst="roundRect">
            <a:avLst>
              <a:gd fmla="val 16667" name="adj"/>
            </a:avLst>
          </a:prstGeom>
          <a:solidFill>
            <a:srgbClr val="4EAA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0"/>
          <p:cNvSpPr/>
          <p:nvPr/>
        </p:nvSpPr>
        <p:spPr>
          <a:xfrm>
            <a:off x="4707202" y="3919325"/>
            <a:ext cx="791400" cy="754200"/>
          </a:xfrm>
          <a:prstGeom prst="roundRect">
            <a:avLst>
              <a:gd fmla="val 16667" name="adj"/>
            </a:avLst>
          </a:prstGeom>
          <a:solidFill>
            <a:srgbClr val="F654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0"/>
          <p:cNvSpPr txBox="1"/>
          <p:nvPr/>
        </p:nvSpPr>
        <p:spPr>
          <a:xfrm>
            <a:off x="258356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#25395e</a:t>
            </a:r>
            <a:endParaRPr sz="1000">
              <a:solidFill>
                <a:srgbClr val="FFFFFF"/>
              </a:solidFill>
            </a:endParaRPr>
          </a:p>
        </p:txBody>
      </p:sp>
      <p:sp>
        <p:nvSpPr>
          <p:cNvPr id="1757" name="Google Shape;1757;p70"/>
          <p:cNvSpPr txBox="1"/>
          <p:nvPr/>
        </p:nvSpPr>
        <p:spPr>
          <a:xfrm>
            <a:off x="364538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#4eaaff</a:t>
            </a:r>
            <a:endParaRPr sz="1000">
              <a:solidFill>
                <a:srgbClr val="FFFFFF"/>
              </a:solidFill>
            </a:endParaRPr>
          </a:p>
        </p:txBody>
      </p:sp>
      <p:sp>
        <p:nvSpPr>
          <p:cNvPr id="1758" name="Google Shape;1758;p70"/>
          <p:cNvSpPr txBox="1"/>
          <p:nvPr/>
        </p:nvSpPr>
        <p:spPr>
          <a:xfrm>
            <a:off x="470721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#f65452</a:t>
            </a:r>
            <a:endParaRPr sz="1000">
              <a:solidFill>
                <a:srgbClr val="FFFFFF"/>
              </a:solidFill>
            </a:endParaRPr>
          </a:p>
        </p:txBody>
      </p:sp>
      <p:sp>
        <p:nvSpPr>
          <p:cNvPr id="1759" name="Google Shape;1759;p70"/>
          <p:cNvSpPr/>
          <p:nvPr/>
        </p:nvSpPr>
        <p:spPr>
          <a:xfrm>
            <a:off x="5769038" y="3919325"/>
            <a:ext cx="791400" cy="754200"/>
          </a:xfrm>
          <a:prstGeom prst="roundRect">
            <a:avLst>
              <a:gd fmla="val 16667" name="adj"/>
            </a:avLst>
          </a:prstGeom>
          <a:solidFill>
            <a:srgbClr val="F9DD9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0"/>
          <p:cNvSpPr txBox="1"/>
          <p:nvPr/>
        </p:nvSpPr>
        <p:spPr>
          <a:xfrm>
            <a:off x="576903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#f9dd93</a:t>
            </a:r>
            <a:endParaRPr sz="1000">
              <a:solidFill>
                <a:schemeClr val="dk1"/>
              </a:solidFill>
            </a:endParaRPr>
          </a:p>
        </p:txBody>
      </p:sp>
      <p:sp>
        <p:nvSpPr>
          <p:cNvPr id="1761" name="Google Shape;1761;p70"/>
          <p:cNvSpPr/>
          <p:nvPr/>
        </p:nvSpPr>
        <p:spPr>
          <a:xfrm>
            <a:off x="6299950" y="2988225"/>
            <a:ext cx="791400" cy="754200"/>
          </a:xfrm>
          <a:prstGeom prst="roundRect">
            <a:avLst>
              <a:gd fmla="val 16667" name="adj"/>
            </a:avLst>
          </a:prstGeom>
          <a:solidFill>
            <a:srgbClr val="6068A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0"/>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#6068a9</a:t>
            </a:r>
            <a:endParaRPr sz="1000">
              <a:solidFill>
                <a:srgbClr val="FFFFFF"/>
              </a:solidFill>
            </a:endParaRPr>
          </a:p>
        </p:txBody>
      </p:sp>
      <p:sp>
        <p:nvSpPr>
          <p:cNvPr id="1763" name="Google Shape;1763;p7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7" name="Shape 1767"/>
        <p:cNvGrpSpPr/>
        <p:nvPr/>
      </p:nvGrpSpPr>
      <p:grpSpPr>
        <a:xfrm>
          <a:off x="0" y="0"/>
          <a:ext cx="0" cy="0"/>
          <a:chOff x="0" y="0"/>
          <a:chExt cx="0" cy="0"/>
        </a:xfrm>
      </p:grpSpPr>
      <p:sp>
        <p:nvSpPr>
          <p:cNvPr id="1768" name="Google Shape;1768;p71"/>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sp>
        <p:nvSpPr>
          <p:cNvPr id="1769" name="Google Shape;1769;p7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1770" name="Google Shape;1770;p71"/>
          <p:cNvPicPr preferRelativeResize="0"/>
          <p:nvPr/>
        </p:nvPicPr>
        <p:blipFill rotWithShape="1">
          <a:blip r:embed="rId4">
            <a:alphaModFix/>
          </a:blip>
          <a:srcRect b="16540" l="0" r="0" t="16547"/>
          <a:stretch/>
        </p:blipFill>
        <p:spPr>
          <a:xfrm>
            <a:off x="510820" y="2688639"/>
            <a:ext cx="1606720" cy="1075075"/>
          </a:xfrm>
          <a:prstGeom prst="rect">
            <a:avLst/>
          </a:prstGeom>
          <a:noFill/>
          <a:ln>
            <a:noFill/>
          </a:ln>
        </p:spPr>
      </p:pic>
      <p:sp>
        <p:nvSpPr>
          <p:cNvPr id="1771" name="Google Shape;1771;p71">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772" name="Google Shape;1772;p71">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773" name="Google Shape;1773;p71">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774" name="Google Shape;1774;p71">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775" name="Google Shape;1775;p71"/>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1776" name="Google Shape;1776;p71"/>
          <p:cNvPicPr preferRelativeResize="0"/>
          <p:nvPr/>
        </p:nvPicPr>
        <p:blipFill rotWithShape="1">
          <a:blip r:embed="rId14">
            <a:alphaModFix/>
          </a:blip>
          <a:srcRect b="6377" l="0" r="0" t="6377"/>
          <a:stretch/>
        </p:blipFill>
        <p:spPr>
          <a:xfrm>
            <a:off x="3774275" y="2532512"/>
            <a:ext cx="1448305" cy="1263590"/>
          </a:xfrm>
          <a:prstGeom prst="rect">
            <a:avLst/>
          </a:prstGeom>
          <a:noFill/>
          <a:ln>
            <a:noFill/>
          </a:ln>
        </p:spPr>
      </p:pic>
      <p:pic>
        <p:nvPicPr>
          <p:cNvPr id="1777" name="Google Shape;1777;p71"/>
          <p:cNvPicPr preferRelativeResize="0"/>
          <p:nvPr/>
        </p:nvPicPr>
        <p:blipFill rotWithShape="1">
          <a:blip r:embed="rId15">
            <a:alphaModFix/>
          </a:blip>
          <a:srcRect b="9256" l="0" r="0" t="9256"/>
          <a:stretch/>
        </p:blipFill>
        <p:spPr>
          <a:xfrm>
            <a:off x="5347337" y="2581527"/>
            <a:ext cx="1448285" cy="1180165"/>
          </a:xfrm>
          <a:prstGeom prst="rect">
            <a:avLst/>
          </a:prstGeom>
          <a:noFill/>
          <a:ln>
            <a:noFill/>
          </a:ln>
        </p:spPr>
      </p:pic>
      <p:pic>
        <p:nvPicPr>
          <p:cNvPr id="1778" name="Google Shape;1778;p71"/>
          <p:cNvPicPr preferRelativeResize="0"/>
          <p:nvPr/>
        </p:nvPicPr>
        <p:blipFill rotWithShape="1">
          <a:blip r:embed="rId16">
            <a:alphaModFix/>
          </a:blip>
          <a:srcRect b="14844" l="0" r="0" t="14837"/>
          <a:stretch/>
        </p:blipFill>
        <p:spPr>
          <a:xfrm>
            <a:off x="6836257" y="2523903"/>
            <a:ext cx="1796925" cy="1263600"/>
          </a:xfrm>
          <a:prstGeom prst="rect">
            <a:avLst/>
          </a:prstGeom>
          <a:noFill/>
          <a:ln>
            <a:noFill/>
          </a:ln>
        </p:spPr>
      </p:pic>
      <p:sp>
        <p:nvSpPr>
          <p:cNvPr id="1779" name="Google Shape;1779;p71">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3" name="Shape 1783"/>
        <p:cNvGrpSpPr/>
        <p:nvPr/>
      </p:nvGrpSpPr>
      <p:grpSpPr>
        <a:xfrm>
          <a:off x="0" y="0"/>
          <a:ext cx="0" cy="0"/>
          <a:chOff x="0" y="0"/>
          <a:chExt cx="0" cy="0"/>
        </a:xfrm>
      </p:grpSpPr>
      <p:grpSp>
        <p:nvGrpSpPr>
          <p:cNvPr id="1784" name="Google Shape;1784;p72"/>
          <p:cNvGrpSpPr/>
          <p:nvPr/>
        </p:nvGrpSpPr>
        <p:grpSpPr>
          <a:xfrm>
            <a:off x="5082708" y="3095784"/>
            <a:ext cx="442841" cy="514271"/>
            <a:chOff x="4727025" y="1332775"/>
            <a:chExt cx="59900" cy="69625"/>
          </a:xfrm>
        </p:grpSpPr>
        <p:sp>
          <p:nvSpPr>
            <p:cNvPr id="1785" name="Google Shape;1785;p7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 name="Google Shape;1787;p72"/>
          <p:cNvGrpSpPr/>
          <p:nvPr/>
        </p:nvGrpSpPr>
        <p:grpSpPr>
          <a:xfrm>
            <a:off x="5758025" y="2343272"/>
            <a:ext cx="500909" cy="500899"/>
            <a:chOff x="4820425" y="1329900"/>
            <a:chExt cx="70175" cy="70350"/>
          </a:xfrm>
        </p:grpSpPr>
        <p:sp>
          <p:nvSpPr>
            <p:cNvPr id="1788" name="Google Shape;1788;p7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72"/>
          <p:cNvGrpSpPr/>
          <p:nvPr/>
        </p:nvGrpSpPr>
        <p:grpSpPr>
          <a:xfrm>
            <a:off x="6410648" y="2355062"/>
            <a:ext cx="538135" cy="493119"/>
            <a:chOff x="4903200" y="1331525"/>
            <a:chExt cx="73575" cy="67425"/>
          </a:xfrm>
        </p:grpSpPr>
        <p:sp>
          <p:nvSpPr>
            <p:cNvPr id="1793" name="Google Shape;1793;p7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794" name="Google Shape;1794;p7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 name="Google Shape;1795;p72"/>
          <p:cNvGrpSpPr/>
          <p:nvPr/>
        </p:nvGrpSpPr>
        <p:grpSpPr>
          <a:xfrm>
            <a:off x="5670599" y="3097040"/>
            <a:ext cx="544563" cy="511895"/>
            <a:chOff x="4815575" y="1416800"/>
            <a:chExt cx="73750" cy="71400"/>
          </a:xfrm>
        </p:grpSpPr>
        <p:sp>
          <p:nvSpPr>
            <p:cNvPr id="1796" name="Google Shape;1796;p7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72"/>
          <p:cNvGrpSpPr/>
          <p:nvPr/>
        </p:nvGrpSpPr>
        <p:grpSpPr>
          <a:xfrm>
            <a:off x="6367224" y="3096746"/>
            <a:ext cx="602914" cy="512477"/>
            <a:chOff x="4902475" y="1418875"/>
            <a:chExt cx="74500" cy="63775"/>
          </a:xfrm>
        </p:grpSpPr>
        <p:sp>
          <p:nvSpPr>
            <p:cNvPr id="1800" name="Google Shape;1800;p7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2"/>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 name="Google Shape;1802;p72"/>
          <p:cNvGrpSpPr/>
          <p:nvPr/>
        </p:nvGrpSpPr>
        <p:grpSpPr>
          <a:xfrm>
            <a:off x="5783096" y="3835985"/>
            <a:ext cx="515391" cy="525699"/>
            <a:chOff x="4818100" y="1507675"/>
            <a:chExt cx="71225" cy="71625"/>
          </a:xfrm>
        </p:grpSpPr>
        <p:sp>
          <p:nvSpPr>
            <p:cNvPr id="1803" name="Google Shape;1803;p7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 name="Google Shape;1807;p72"/>
          <p:cNvGrpSpPr/>
          <p:nvPr/>
        </p:nvGrpSpPr>
        <p:grpSpPr>
          <a:xfrm>
            <a:off x="5121199" y="3857517"/>
            <a:ext cx="522956" cy="489869"/>
            <a:chOff x="4721450" y="1509475"/>
            <a:chExt cx="79350" cy="74325"/>
          </a:xfrm>
        </p:grpSpPr>
        <p:sp>
          <p:nvSpPr>
            <p:cNvPr id="1808" name="Google Shape;1808;p7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 name="Google Shape;1812;p72"/>
          <p:cNvGrpSpPr/>
          <p:nvPr/>
        </p:nvGrpSpPr>
        <p:grpSpPr>
          <a:xfrm>
            <a:off x="6444441" y="3837269"/>
            <a:ext cx="525704" cy="535436"/>
            <a:chOff x="4906800" y="1507500"/>
            <a:chExt cx="70350" cy="71075"/>
          </a:xfrm>
        </p:grpSpPr>
        <p:sp>
          <p:nvSpPr>
            <p:cNvPr id="1813" name="Google Shape;1813;p7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 name="Google Shape;1818;p72"/>
          <p:cNvGrpSpPr/>
          <p:nvPr/>
        </p:nvGrpSpPr>
        <p:grpSpPr>
          <a:xfrm>
            <a:off x="4477263" y="2343250"/>
            <a:ext cx="508054" cy="508095"/>
            <a:chOff x="3736598" y="2170606"/>
            <a:chExt cx="404889" cy="404889"/>
          </a:xfrm>
        </p:grpSpPr>
        <p:sp>
          <p:nvSpPr>
            <p:cNvPr id="1819" name="Google Shape;1819;p7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 name="Google Shape;1823;p72"/>
          <p:cNvGrpSpPr/>
          <p:nvPr/>
        </p:nvGrpSpPr>
        <p:grpSpPr>
          <a:xfrm>
            <a:off x="3765303" y="2343345"/>
            <a:ext cx="575790" cy="507904"/>
            <a:chOff x="3161917" y="2170682"/>
            <a:chExt cx="458870" cy="404737"/>
          </a:xfrm>
        </p:grpSpPr>
        <p:sp>
          <p:nvSpPr>
            <p:cNvPr id="1824" name="Google Shape;1824;p7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25" name="Google Shape;1825;p7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72"/>
          <p:cNvGrpSpPr/>
          <p:nvPr/>
        </p:nvGrpSpPr>
        <p:grpSpPr>
          <a:xfrm>
            <a:off x="3792833" y="3103717"/>
            <a:ext cx="520730" cy="498567"/>
            <a:chOff x="3179914" y="2889488"/>
            <a:chExt cx="422876" cy="404911"/>
          </a:xfrm>
        </p:grpSpPr>
        <p:sp>
          <p:nvSpPr>
            <p:cNvPr id="1828" name="Google Shape;1828;p7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 name="Google Shape;1834;p72"/>
          <p:cNvGrpSpPr/>
          <p:nvPr/>
        </p:nvGrpSpPr>
        <p:grpSpPr>
          <a:xfrm>
            <a:off x="4421513" y="3103677"/>
            <a:ext cx="516145" cy="498648"/>
            <a:chOff x="3729467" y="2889422"/>
            <a:chExt cx="419153" cy="404977"/>
          </a:xfrm>
        </p:grpSpPr>
        <p:sp>
          <p:nvSpPr>
            <p:cNvPr id="1835" name="Google Shape;1835;p7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2" name="Google Shape;1842;p7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6" name="Google Shape;1846;p72"/>
          <p:cNvGrpSpPr/>
          <p:nvPr/>
        </p:nvGrpSpPr>
        <p:grpSpPr>
          <a:xfrm>
            <a:off x="7141841" y="2550562"/>
            <a:ext cx="166473" cy="141497"/>
            <a:chOff x="4660325" y="1866850"/>
            <a:chExt cx="68350" cy="58100"/>
          </a:xfrm>
        </p:grpSpPr>
        <p:sp>
          <p:nvSpPr>
            <p:cNvPr id="1847" name="Google Shape;1847;p7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 name="Google Shape;1849;p72"/>
          <p:cNvGrpSpPr/>
          <p:nvPr/>
        </p:nvGrpSpPr>
        <p:grpSpPr>
          <a:xfrm>
            <a:off x="7451186" y="2576286"/>
            <a:ext cx="162515" cy="90049"/>
            <a:chOff x="4791775" y="1877500"/>
            <a:chExt cx="66725" cy="36975"/>
          </a:xfrm>
        </p:grpSpPr>
        <p:sp>
          <p:nvSpPr>
            <p:cNvPr id="1850" name="Google Shape;1850;p7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 name="Google Shape;1852;p72"/>
          <p:cNvGrpSpPr/>
          <p:nvPr/>
        </p:nvGrpSpPr>
        <p:grpSpPr>
          <a:xfrm>
            <a:off x="7772899" y="2576286"/>
            <a:ext cx="144979" cy="90049"/>
            <a:chOff x="4923925" y="1877500"/>
            <a:chExt cx="59525" cy="36975"/>
          </a:xfrm>
        </p:grpSpPr>
        <p:sp>
          <p:nvSpPr>
            <p:cNvPr id="1853" name="Google Shape;1853;p7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 name="Google Shape;1855;p72"/>
          <p:cNvGrpSpPr/>
          <p:nvPr/>
        </p:nvGrpSpPr>
        <p:grpSpPr>
          <a:xfrm>
            <a:off x="8067390" y="2558477"/>
            <a:ext cx="141447" cy="125667"/>
            <a:chOff x="5058450" y="1870100"/>
            <a:chExt cx="58075" cy="51600"/>
          </a:xfrm>
        </p:grpSpPr>
        <p:sp>
          <p:nvSpPr>
            <p:cNvPr id="1856" name="Google Shape;1856;p7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 name="Google Shape;1858;p72"/>
          <p:cNvGrpSpPr/>
          <p:nvPr/>
        </p:nvGrpSpPr>
        <p:grpSpPr>
          <a:xfrm>
            <a:off x="7481905" y="2980885"/>
            <a:ext cx="101077" cy="107645"/>
            <a:chOff x="4811425" y="2065025"/>
            <a:chExt cx="41500" cy="44200"/>
          </a:xfrm>
        </p:grpSpPr>
        <p:sp>
          <p:nvSpPr>
            <p:cNvPr id="1859" name="Google Shape;1859;p7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 name="Google Shape;1861;p72"/>
          <p:cNvGrpSpPr/>
          <p:nvPr/>
        </p:nvGrpSpPr>
        <p:grpSpPr>
          <a:xfrm>
            <a:off x="7774342" y="2981098"/>
            <a:ext cx="120867" cy="107218"/>
            <a:chOff x="4929875" y="2065025"/>
            <a:chExt cx="49625" cy="44025"/>
          </a:xfrm>
        </p:grpSpPr>
        <p:sp>
          <p:nvSpPr>
            <p:cNvPr id="1862" name="Google Shape;1862;p7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 name="Google Shape;1864;p72"/>
          <p:cNvGrpSpPr/>
          <p:nvPr/>
        </p:nvGrpSpPr>
        <p:grpSpPr>
          <a:xfrm>
            <a:off x="8103011" y="2984112"/>
            <a:ext cx="70206" cy="101191"/>
            <a:chOff x="5083925" y="2066350"/>
            <a:chExt cx="28825" cy="41550"/>
          </a:xfrm>
        </p:grpSpPr>
        <p:sp>
          <p:nvSpPr>
            <p:cNvPr id="1865" name="Google Shape;1865;p7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72"/>
          <p:cNvGrpSpPr/>
          <p:nvPr/>
        </p:nvGrpSpPr>
        <p:grpSpPr>
          <a:xfrm>
            <a:off x="7134565" y="2999759"/>
            <a:ext cx="181026" cy="69896"/>
            <a:chOff x="4659775" y="2072775"/>
            <a:chExt cx="74325" cy="28700"/>
          </a:xfrm>
        </p:grpSpPr>
        <p:sp>
          <p:nvSpPr>
            <p:cNvPr id="1868" name="Google Shape;1868;p7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 name="Google Shape;1871;p72"/>
          <p:cNvGrpSpPr/>
          <p:nvPr/>
        </p:nvGrpSpPr>
        <p:grpSpPr>
          <a:xfrm>
            <a:off x="8054421" y="2790324"/>
            <a:ext cx="167387" cy="89197"/>
            <a:chOff x="4662475" y="1976500"/>
            <a:chExt cx="68725" cy="36625"/>
          </a:xfrm>
        </p:grpSpPr>
        <p:sp>
          <p:nvSpPr>
            <p:cNvPr id="1872" name="Google Shape;1872;p7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 name="Google Shape;1875;p72"/>
          <p:cNvGrpSpPr/>
          <p:nvPr/>
        </p:nvGrpSpPr>
        <p:grpSpPr>
          <a:xfrm>
            <a:off x="7751326" y="2793764"/>
            <a:ext cx="166899" cy="82317"/>
            <a:chOff x="4920150" y="1977875"/>
            <a:chExt cx="68525" cy="33800"/>
          </a:xfrm>
        </p:grpSpPr>
        <p:sp>
          <p:nvSpPr>
            <p:cNvPr id="1876" name="Google Shape;1876;p7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72"/>
          <p:cNvGrpSpPr/>
          <p:nvPr/>
        </p:nvGrpSpPr>
        <p:grpSpPr>
          <a:xfrm>
            <a:off x="7162483" y="3197682"/>
            <a:ext cx="125190" cy="127859"/>
            <a:chOff x="4676550" y="2160575"/>
            <a:chExt cx="51400" cy="52500"/>
          </a:xfrm>
        </p:grpSpPr>
        <p:sp>
          <p:nvSpPr>
            <p:cNvPr id="1880" name="Google Shape;1880;p7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 name="Google Shape;1883;p72"/>
          <p:cNvGrpSpPr/>
          <p:nvPr/>
        </p:nvGrpSpPr>
        <p:grpSpPr>
          <a:xfrm>
            <a:off x="7459741" y="3204714"/>
            <a:ext cx="145405" cy="113794"/>
            <a:chOff x="4768325" y="2163475"/>
            <a:chExt cx="59700" cy="46725"/>
          </a:xfrm>
        </p:grpSpPr>
        <p:sp>
          <p:nvSpPr>
            <p:cNvPr id="1884" name="Google Shape;1884;p7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 name="Google Shape;1886;p7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2" name="Google Shape;1892;p72"/>
          <p:cNvGrpSpPr/>
          <p:nvPr/>
        </p:nvGrpSpPr>
        <p:grpSpPr>
          <a:xfrm>
            <a:off x="7476059" y="3459808"/>
            <a:ext cx="112768" cy="106853"/>
            <a:chOff x="4768575" y="2253950"/>
            <a:chExt cx="46300" cy="43875"/>
          </a:xfrm>
        </p:grpSpPr>
        <p:sp>
          <p:nvSpPr>
            <p:cNvPr id="1893" name="Google Shape;1893;p7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72"/>
          <p:cNvGrpSpPr/>
          <p:nvPr/>
        </p:nvGrpSpPr>
        <p:grpSpPr>
          <a:xfrm>
            <a:off x="7775682" y="3948834"/>
            <a:ext cx="118187" cy="146246"/>
            <a:chOff x="4960900" y="2433225"/>
            <a:chExt cx="48525" cy="60050"/>
          </a:xfrm>
        </p:grpSpPr>
        <p:sp>
          <p:nvSpPr>
            <p:cNvPr id="1896" name="Google Shape;1896;p7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 name="Google Shape;1898;p72"/>
          <p:cNvGrpSpPr/>
          <p:nvPr/>
        </p:nvGrpSpPr>
        <p:grpSpPr>
          <a:xfrm>
            <a:off x="7464247" y="4212895"/>
            <a:ext cx="136394" cy="143810"/>
            <a:chOff x="4854075" y="2527625"/>
            <a:chExt cx="56000" cy="59050"/>
          </a:xfrm>
        </p:grpSpPr>
        <p:sp>
          <p:nvSpPr>
            <p:cNvPr id="1899" name="Google Shape;1899;p7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1" name="Google Shape;1901;p7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4" name="Google Shape;1904;p72"/>
          <p:cNvGrpSpPr/>
          <p:nvPr/>
        </p:nvGrpSpPr>
        <p:grpSpPr>
          <a:xfrm>
            <a:off x="8088458" y="3676639"/>
            <a:ext cx="99312" cy="160797"/>
            <a:chOff x="5059700" y="2334775"/>
            <a:chExt cx="40775" cy="66025"/>
          </a:xfrm>
        </p:grpSpPr>
        <p:sp>
          <p:nvSpPr>
            <p:cNvPr id="1905" name="Google Shape;1905;p7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72"/>
          <p:cNvGrpSpPr/>
          <p:nvPr/>
        </p:nvGrpSpPr>
        <p:grpSpPr>
          <a:xfrm>
            <a:off x="8045622" y="3941771"/>
            <a:ext cx="184984" cy="160371"/>
            <a:chOff x="5037700" y="2430325"/>
            <a:chExt cx="75950" cy="65850"/>
          </a:xfrm>
        </p:grpSpPr>
        <p:sp>
          <p:nvSpPr>
            <p:cNvPr id="1915" name="Google Shape;1915;p7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 name="Google Shape;1917;p72"/>
          <p:cNvGrpSpPr/>
          <p:nvPr/>
        </p:nvGrpSpPr>
        <p:grpSpPr>
          <a:xfrm>
            <a:off x="7465128" y="3708223"/>
            <a:ext cx="173014" cy="97629"/>
            <a:chOff x="4756975" y="2341800"/>
            <a:chExt cx="91975" cy="51925"/>
          </a:xfrm>
        </p:grpSpPr>
        <p:sp>
          <p:nvSpPr>
            <p:cNvPr id="1918" name="Google Shape;1918;p7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72"/>
          <p:cNvGrpSpPr/>
          <p:nvPr/>
        </p:nvGrpSpPr>
        <p:grpSpPr>
          <a:xfrm>
            <a:off x="7732065" y="4196920"/>
            <a:ext cx="212497" cy="175761"/>
            <a:chOff x="4943575" y="2516350"/>
            <a:chExt cx="98675" cy="81700"/>
          </a:xfrm>
        </p:grpSpPr>
        <p:sp>
          <p:nvSpPr>
            <p:cNvPr id="1939" name="Google Shape;1939;p7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72"/>
          <p:cNvGrpSpPr/>
          <p:nvPr/>
        </p:nvGrpSpPr>
        <p:grpSpPr>
          <a:xfrm>
            <a:off x="1990126" y="3423163"/>
            <a:ext cx="965351" cy="134611"/>
            <a:chOff x="4411970" y="2962952"/>
            <a:chExt cx="706544" cy="104212"/>
          </a:xfrm>
        </p:grpSpPr>
        <p:sp>
          <p:nvSpPr>
            <p:cNvPr id="2018" name="Google Shape;2018;p7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 name="Google Shape;2022;p72"/>
          <p:cNvGrpSpPr/>
          <p:nvPr/>
        </p:nvGrpSpPr>
        <p:grpSpPr>
          <a:xfrm>
            <a:off x="1990126" y="3012077"/>
            <a:ext cx="960158" cy="289172"/>
            <a:chOff x="4411970" y="2726085"/>
            <a:chExt cx="643107" cy="193659"/>
          </a:xfrm>
        </p:grpSpPr>
        <p:sp>
          <p:nvSpPr>
            <p:cNvPr id="2023" name="Google Shape;2023;p7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72"/>
          <p:cNvGrpSpPr/>
          <p:nvPr/>
        </p:nvGrpSpPr>
        <p:grpSpPr>
          <a:xfrm>
            <a:off x="993018" y="3278187"/>
            <a:ext cx="833173" cy="259209"/>
            <a:chOff x="4411970" y="4340222"/>
            <a:chExt cx="779467" cy="242683"/>
          </a:xfrm>
        </p:grpSpPr>
        <p:sp>
          <p:nvSpPr>
            <p:cNvPr id="2027" name="Google Shape;2027;p7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72"/>
          <p:cNvGrpSpPr/>
          <p:nvPr/>
        </p:nvGrpSpPr>
        <p:grpSpPr>
          <a:xfrm>
            <a:off x="1990126" y="2673933"/>
            <a:ext cx="965160" cy="216230"/>
            <a:chOff x="4411970" y="2468674"/>
            <a:chExt cx="747317" cy="167425"/>
          </a:xfrm>
        </p:grpSpPr>
        <p:sp>
          <p:nvSpPr>
            <p:cNvPr id="2031" name="Google Shape;2031;p7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 name="Google Shape;2033;p72"/>
          <p:cNvGrpSpPr/>
          <p:nvPr/>
        </p:nvGrpSpPr>
        <p:grpSpPr>
          <a:xfrm>
            <a:off x="988873" y="2578650"/>
            <a:ext cx="810451" cy="319148"/>
            <a:chOff x="4411970" y="3686602"/>
            <a:chExt cx="797845" cy="314215"/>
          </a:xfrm>
        </p:grpSpPr>
        <p:sp>
          <p:nvSpPr>
            <p:cNvPr id="2034" name="Google Shape;2034;p72"/>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2"/>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2"/>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2"/>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2"/>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9" name="Google Shape;2039;p72"/>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0" name="Google Shape;2040;p72"/>
          <p:cNvGrpSpPr/>
          <p:nvPr/>
        </p:nvGrpSpPr>
        <p:grpSpPr>
          <a:xfrm>
            <a:off x="988970" y="2333174"/>
            <a:ext cx="1970333" cy="208784"/>
            <a:chOff x="6336019" y="3733725"/>
            <a:chExt cx="2566206" cy="351310"/>
          </a:xfrm>
        </p:grpSpPr>
        <p:sp>
          <p:nvSpPr>
            <p:cNvPr id="2041" name="Google Shape;2041;p72"/>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2"/>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2"/>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2"/>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72"/>
          <p:cNvGrpSpPr/>
          <p:nvPr/>
        </p:nvGrpSpPr>
        <p:grpSpPr>
          <a:xfrm>
            <a:off x="1990126" y="3940729"/>
            <a:ext cx="946551" cy="153200"/>
            <a:chOff x="4404545" y="3301592"/>
            <a:chExt cx="782403" cy="129272"/>
          </a:xfrm>
        </p:grpSpPr>
        <p:sp>
          <p:nvSpPr>
            <p:cNvPr id="2046" name="Google Shape;2046;p7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2"/>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 name="Google Shape;2048;p72"/>
          <p:cNvGrpSpPr/>
          <p:nvPr/>
        </p:nvGrpSpPr>
        <p:grpSpPr>
          <a:xfrm>
            <a:off x="1990126" y="3679688"/>
            <a:ext cx="962257" cy="139127"/>
            <a:chOff x="4411970" y="3131459"/>
            <a:chExt cx="710520" cy="117397"/>
          </a:xfrm>
        </p:grpSpPr>
        <p:sp>
          <p:nvSpPr>
            <p:cNvPr id="2049" name="Google Shape;2049;p7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051" name="Google Shape;2051;p72"/>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2" name="Google Shape;2052;p72"/>
          <p:cNvGrpSpPr/>
          <p:nvPr/>
        </p:nvGrpSpPr>
        <p:grpSpPr>
          <a:xfrm>
            <a:off x="990271" y="3614482"/>
            <a:ext cx="823838" cy="458988"/>
            <a:chOff x="4411970" y="1801825"/>
            <a:chExt cx="734586" cy="409262"/>
          </a:xfrm>
        </p:grpSpPr>
        <p:sp>
          <p:nvSpPr>
            <p:cNvPr id="2053" name="Google Shape;2053;p7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 name="Google Shape;2055;p72"/>
          <p:cNvGrpSpPr/>
          <p:nvPr/>
        </p:nvGrpSpPr>
        <p:grpSpPr>
          <a:xfrm>
            <a:off x="990271" y="4162908"/>
            <a:ext cx="856348" cy="212039"/>
            <a:chOff x="4411970" y="2233974"/>
            <a:chExt cx="763574" cy="189068"/>
          </a:xfrm>
        </p:grpSpPr>
        <p:sp>
          <p:nvSpPr>
            <p:cNvPr id="2056" name="Google Shape;2056;p72"/>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2"/>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 name="Google Shape;2058;p72"/>
          <p:cNvGrpSpPr/>
          <p:nvPr/>
        </p:nvGrpSpPr>
        <p:grpSpPr>
          <a:xfrm>
            <a:off x="3100467" y="2338244"/>
            <a:ext cx="511602" cy="511602"/>
            <a:chOff x="5681300" y="2527788"/>
            <a:chExt cx="805800" cy="805800"/>
          </a:xfrm>
        </p:grpSpPr>
        <p:sp>
          <p:nvSpPr>
            <p:cNvPr id="2059" name="Google Shape;2059;p72"/>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 name="Google Shape;2061;p72"/>
          <p:cNvGrpSpPr/>
          <p:nvPr/>
        </p:nvGrpSpPr>
        <p:grpSpPr>
          <a:xfrm>
            <a:off x="3097662" y="3104827"/>
            <a:ext cx="513021" cy="512935"/>
            <a:chOff x="4049800" y="640400"/>
            <a:chExt cx="858900" cy="858900"/>
          </a:xfrm>
        </p:grpSpPr>
        <p:sp>
          <p:nvSpPr>
            <p:cNvPr id="2062" name="Google Shape;2062;p72"/>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2"/>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 name="Google Shape;2064;p72"/>
          <p:cNvGrpSpPr/>
          <p:nvPr/>
        </p:nvGrpSpPr>
        <p:grpSpPr>
          <a:xfrm>
            <a:off x="3014861" y="3756719"/>
            <a:ext cx="686489" cy="686585"/>
            <a:chOff x="5080188" y="927900"/>
            <a:chExt cx="961200" cy="961200"/>
          </a:xfrm>
        </p:grpSpPr>
        <p:sp>
          <p:nvSpPr>
            <p:cNvPr id="2065" name="Google Shape;2065;p72"/>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2"/>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2"/>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2"/>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 name="Google Shape;2073;p72"/>
          <p:cNvGrpSpPr/>
          <p:nvPr/>
        </p:nvGrpSpPr>
        <p:grpSpPr>
          <a:xfrm>
            <a:off x="3798012" y="3849448"/>
            <a:ext cx="510373" cy="510937"/>
            <a:chOff x="7508249" y="1522825"/>
            <a:chExt cx="1326332" cy="1322987"/>
          </a:xfrm>
        </p:grpSpPr>
        <p:sp>
          <p:nvSpPr>
            <p:cNvPr id="2074" name="Google Shape;2074;p72"/>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2"/>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2"/>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2"/>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2"/>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2"/>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2"/>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2"/>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2"/>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2"/>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 name="Google Shape;2084;p72"/>
          <p:cNvGrpSpPr/>
          <p:nvPr/>
        </p:nvGrpSpPr>
        <p:grpSpPr>
          <a:xfrm>
            <a:off x="4489605" y="3850853"/>
            <a:ext cx="492652" cy="503348"/>
            <a:chOff x="6039282" y="1042577"/>
            <a:chExt cx="734315" cy="731929"/>
          </a:xfrm>
        </p:grpSpPr>
        <p:sp>
          <p:nvSpPr>
            <p:cNvPr id="2085" name="Google Shape;2085;p7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 name="Google Shape;2106;p72"/>
          <p:cNvGrpSpPr/>
          <p:nvPr/>
        </p:nvGrpSpPr>
        <p:grpSpPr>
          <a:xfrm>
            <a:off x="5130019" y="2346894"/>
            <a:ext cx="483304" cy="504902"/>
            <a:chOff x="1825800" y="1651625"/>
            <a:chExt cx="568125" cy="591775"/>
          </a:xfrm>
        </p:grpSpPr>
        <p:sp>
          <p:nvSpPr>
            <p:cNvPr id="2107" name="Google Shape;2107;p72"/>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2"/>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2"/>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2"/>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2"/>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3" name="Google Shape;2113;p7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2"/>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2"/>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2"/>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2118" name="Google Shape;2118;p7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2" name="Shape 2122"/>
        <p:cNvGrpSpPr/>
        <p:nvPr/>
      </p:nvGrpSpPr>
      <p:grpSpPr>
        <a:xfrm>
          <a:off x="0" y="0"/>
          <a:ext cx="0" cy="0"/>
          <a:chOff x="0" y="0"/>
          <a:chExt cx="0" cy="0"/>
        </a:xfrm>
      </p:grpSpPr>
      <p:grpSp>
        <p:nvGrpSpPr>
          <p:cNvPr id="2123" name="Google Shape;2123;p73"/>
          <p:cNvGrpSpPr/>
          <p:nvPr/>
        </p:nvGrpSpPr>
        <p:grpSpPr>
          <a:xfrm>
            <a:off x="722058" y="957091"/>
            <a:ext cx="2492868" cy="1379876"/>
            <a:chOff x="2654821" y="2311071"/>
            <a:chExt cx="2279715" cy="1262120"/>
          </a:xfrm>
        </p:grpSpPr>
        <p:grpSp>
          <p:nvGrpSpPr>
            <p:cNvPr id="2124" name="Google Shape;2124;p73"/>
            <p:cNvGrpSpPr/>
            <p:nvPr/>
          </p:nvGrpSpPr>
          <p:grpSpPr>
            <a:xfrm>
              <a:off x="4034269" y="2840745"/>
              <a:ext cx="40212" cy="36437"/>
              <a:chOff x="4293400" y="2574725"/>
              <a:chExt cx="84425" cy="80100"/>
            </a:xfrm>
          </p:grpSpPr>
          <p:sp>
            <p:nvSpPr>
              <p:cNvPr id="2125" name="Google Shape;2125;p7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26" name="Google Shape;2126;p7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 name="Google Shape;2127;p73"/>
            <p:cNvGrpSpPr/>
            <p:nvPr/>
          </p:nvGrpSpPr>
          <p:grpSpPr>
            <a:xfrm>
              <a:off x="3894606" y="2334874"/>
              <a:ext cx="913198" cy="518984"/>
              <a:chOff x="4000175" y="1462675"/>
              <a:chExt cx="1917275" cy="1140875"/>
            </a:xfrm>
          </p:grpSpPr>
          <p:sp>
            <p:nvSpPr>
              <p:cNvPr id="2128" name="Google Shape;2128;p7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29" name="Google Shape;2129;p73"/>
              <p:cNvGrpSpPr/>
              <p:nvPr/>
            </p:nvGrpSpPr>
            <p:grpSpPr>
              <a:xfrm>
                <a:off x="4000175" y="1462675"/>
                <a:ext cx="1917275" cy="1140875"/>
                <a:chOff x="4000175" y="1462675"/>
                <a:chExt cx="1917275" cy="1140875"/>
              </a:xfrm>
            </p:grpSpPr>
            <p:sp>
              <p:nvSpPr>
                <p:cNvPr id="2130" name="Google Shape;2130;p7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31" name="Google Shape;2131;p7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35" name="Google Shape;2135;p7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6" name="Google Shape;2136;p73"/>
            <p:cNvGrpSpPr/>
            <p:nvPr/>
          </p:nvGrpSpPr>
          <p:grpSpPr>
            <a:xfrm>
              <a:off x="3875768" y="2846704"/>
              <a:ext cx="44796" cy="47366"/>
              <a:chOff x="3960625" y="2587825"/>
              <a:chExt cx="94050" cy="104125"/>
            </a:xfrm>
          </p:grpSpPr>
          <p:sp>
            <p:nvSpPr>
              <p:cNvPr id="2137" name="Google Shape;2137;p7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38" name="Google Shape;2138;p7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73"/>
            <p:cNvGrpSpPr/>
            <p:nvPr/>
          </p:nvGrpSpPr>
          <p:grpSpPr>
            <a:xfrm>
              <a:off x="3782759" y="2807162"/>
              <a:ext cx="82686" cy="85487"/>
              <a:chOff x="3765350" y="2500900"/>
              <a:chExt cx="173600" cy="187925"/>
            </a:xfrm>
          </p:grpSpPr>
          <p:sp>
            <p:nvSpPr>
              <p:cNvPr id="2140" name="Google Shape;2140;p7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41" name="Google Shape;2141;p7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 name="Google Shape;2146;p73"/>
            <p:cNvGrpSpPr/>
            <p:nvPr/>
          </p:nvGrpSpPr>
          <p:grpSpPr>
            <a:xfrm>
              <a:off x="3775674" y="2798496"/>
              <a:ext cx="40545" cy="23564"/>
              <a:chOff x="3750475" y="2481850"/>
              <a:chExt cx="85125" cy="51800"/>
            </a:xfrm>
          </p:grpSpPr>
          <p:sp>
            <p:nvSpPr>
              <p:cNvPr id="2147" name="Google Shape;2147;p7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49" name="Google Shape;2149;p73"/>
            <p:cNvGrpSpPr/>
            <p:nvPr/>
          </p:nvGrpSpPr>
          <p:grpSpPr>
            <a:xfrm>
              <a:off x="3716946" y="2776024"/>
              <a:ext cx="81971" cy="76912"/>
              <a:chOff x="3627175" y="2432450"/>
              <a:chExt cx="172100" cy="169075"/>
            </a:xfrm>
          </p:grpSpPr>
          <p:sp>
            <p:nvSpPr>
              <p:cNvPr id="2150" name="Google Shape;2150;p7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152" name="Google Shape;2152;p7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153" name="Google Shape;2153;p73"/>
            <p:cNvGrpSpPr/>
            <p:nvPr/>
          </p:nvGrpSpPr>
          <p:grpSpPr>
            <a:xfrm>
              <a:off x="3685682" y="2845624"/>
              <a:ext cx="29311" cy="45055"/>
              <a:chOff x="3561536" y="2585450"/>
              <a:chExt cx="61539" cy="99045"/>
            </a:xfrm>
          </p:grpSpPr>
          <p:sp>
            <p:nvSpPr>
              <p:cNvPr id="2154" name="Google Shape;2154;p7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156" name="Google Shape;2156;p73"/>
            <p:cNvGrpSpPr/>
            <p:nvPr/>
          </p:nvGrpSpPr>
          <p:grpSpPr>
            <a:xfrm>
              <a:off x="3849905" y="2572252"/>
              <a:ext cx="74339" cy="119559"/>
              <a:chOff x="3906325" y="1984500"/>
              <a:chExt cx="156075" cy="262825"/>
            </a:xfrm>
          </p:grpSpPr>
          <p:sp>
            <p:nvSpPr>
              <p:cNvPr id="2157" name="Google Shape;2157;p7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158" name="Google Shape;2158;p7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 name="Google Shape;2159;p73"/>
            <p:cNvGrpSpPr/>
            <p:nvPr/>
          </p:nvGrpSpPr>
          <p:grpSpPr>
            <a:xfrm>
              <a:off x="2654821" y="2414345"/>
              <a:ext cx="667570" cy="558731"/>
              <a:chOff x="1397225" y="1637375"/>
              <a:chExt cx="1401575" cy="1228250"/>
            </a:xfrm>
          </p:grpSpPr>
          <p:sp>
            <p:nvSpPr>
              <p:cNvPr id="2160" name="Google Shape;2160;p7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161" name="Google Shape;2161;p73"/>
              <p:cNvGrpSpPr/>
              <p:nvPr/>
            </p:nvGrpSpPr>
            <p:grpSpPr>
              <a:xfrm>
                <a:off x="1397225" y="1637375"/>
                <a:ext cx="1398775" cy="1228250"/>
                <a:chOff x="1397225" y="1637375"/>
                <a:chExt cx="1398775" cy="1228250"/>
              </a:xfrm>
            </p:grpSpPr>
            <p:sp>
              <p:nvSpPr>
                <p:cNvPr id="2162" name="Google Shape;2162;p7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4" name="Google Shape;2164;p73"/>
            <p:cNvGrpSpPr/>
            <p:nvPr/>
          </p:nvGrpSpPr>
          <p:grpSpPr>
            <a:xfrm>
              <a:off x="3230417" y="3103734"/>
              <a:ext cx="282982" cy="280332"/>
              <a:chOff x="2605700" y="3152850"/>
              <a:chExt cx="594125" cy="616250"/>
            </a:xfrm>
          </p:grpSpPr>
          <p:sp>
            <p:nvSpPr>
              <p:cNvPr id="2165" name="Google Shape;2165;p7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166" name="Google Shape;2166;p7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167" name="Google Shape;2167;p73"/>
            <p:cNvGrpSpPr/>
            <p:nvPr/>
          </p:nvGrpSpPr>
          <p:grpSpPr>
            <a:xfrm>
              <a:off x="3265985" y="3226989"/>
              <a:ext cx="87151" cy="346202"/>
              <a:chOff x="2680375" y="3423800"/>
              <a:chExt cx="182975" cy="761050"/>
            </a:xfrm>
          </p:grpSpPr>
          <p:sp>
            <p:nvSpPr>
              <p:cNvPr id="2168" name="Google Shape;2168;p7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169" name="Google Shape;2169;p7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 name="Google Shape;2170;p73"/>
            <p:cNvGrpSpPr/>
            <p:nvPr/>
          </p:nvGrpSpPr>
          <p:grpSpPr>
            <a:xfrm>
              <a:off x="3855466" y="3289811"/>
              <a:ext cx="112514" cy="94210"/>
              <a:chOff x="3918000" y="3561900"/>
              <a:chExt cx="236225" cy="207100"/>
            </a:xfrm>
          </p:grpSpPr>
          <p:sp>
            <p:nvSpPr>
              <p:cNvPr id="2171" name="Google Shape;2171;p7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172" name="Google Shape;2172;p7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3" name="Google Shape;2173;p73"/>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3"/>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3"/>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176" name="Google Shape;2176;p73"/>
            <p:cNvGrpSpPr/>
            <p:nvPr/>
          </p:nvGrpSpPr>
          <p:grpSpPr>
            <a:xfrm>
              <a:off x="2905224" y="2311071"/>
              <a:ext cx="596721" cy="528992"/>
              <a:chOff x="1922950" y="1410350"/>
              <a:chExt cx="1252825" cy="1162875"/>
            </a:xfrm>
          </p:grpSpPr>
          <p:sp>
            <p:nvSpPr>
              <p:cNvPr id="2177" name="Google Shape;2177;p7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193" name="Google Shape;2193;p73"/>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3"/>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3"/>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3"/>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3"/>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3"/>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3"/>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3"/>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3"/>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3"/>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3"/>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3"/>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3"/>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3"/>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3"/>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3"/>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3"/>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3"/>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3"/>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3"/>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13" name="Google Shape;2213;p73"/>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14" name="Google Shape;2214;p73"/>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5" name="Google Shape;2215;p73"/>
            <p:cNvGrpSpPr/>
            <p:nvPr/>
          </p:nvGrpSpPr>
          <p:grpSpPr>
            <a:xfrm>
              <a:off x="3280929" y="3294542"/>
              <a:ext cx="109894" cy="272224"/>
              <a:chOff x="2711750" y="3572300"/>
              <a:chExt cx="230725" cy="598425"/>
            </a:xfrm>
          </p:grpSpPr>
          <p:sp>
            <p:nvSpPr>
              <p:cNvPr id="2216" name="Google Shape;2216;p7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8" name="Google Shape;2218;p73"/>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9" name="Google Shape;2219;p73"/>
            <p:cNvGrpSpPr/>
            <p:nvPr/>
          </p:nvGrpSpPr>
          <p:grpSpPr>
            <a:xfrm>
              <a:off x="3790439" y="2408636"/>
              <a:ext cx="73017" cy="75684"/>
              <a:chOff x="3781475" y="1624825"/>
              <a:chExt cx="153300" cy="166375"/>
            </a:xfrm>
          </p:grpSpPr>
          <p:sp>
            <p:nvSpPr>
              <p:cNvPr id="2220" name="Google Shape;2220;p7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4" name="Google Shape;2224;p73"/>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3"/>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3"/>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3"/>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3"/>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3"/>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3"/>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1" name="Google Shape;2231;p73"/>
            <p:cNvGrpSpPr/>
            <p:nvPr/>
          </p:nvGrpSpPr>
          <p:grpSpPr>
            <a:xfrm>
              <a:off x="4403342" y="3107749"/>
              <a:ext cx="316680" cy="101374"/>
              <a:chOff x="5068275" y="3161675"/>
              <a:chExt cx="664875" cy="222850"/>
            </a:xfrm>
          </p:grpSpPr>
          <p:sp>
            <p:nvSpPr>
              <p:cNvPr id="2232" name="Google Shape;2232;p7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6" name="Google Shape;2236;p73"/>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3"/>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3"/>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3"/>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3"/>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3"/>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3"/>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3"/>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3"/>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3"/>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3"/>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3"/>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3"/>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3"/>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3"/>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3"/>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3"/>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3"/>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3"/>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3"/>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3"/>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3"/>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3"/>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3"/>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3"/>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3"/>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3"/>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3"/>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3"/>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5" name="Google Shape;2265;p73"/>
            <p:cNvGrpSpPr/>
            <p:nvPr/>
          </p:nvGrpSpPr>
          <p:grpSpPr>
            <a:xfrm>
              <a:off x="3697513" y="2707266"/>
              <a:ext cx="59549" cy="79733"/>
              <a:chOff x="3586375" y="2281300"/>
              <a:chExt cx="125025" cy="175275"/>
            </a:xfrm>
          </p:grpSpPr>
          <p:sp>
            <p:nvSpPr>
              <p:cNvPr id="2266" name="Google Shape;2266;p7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8" name="Google Shape;2268;p73"/>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 name="Google Shape;2269;p73"/>
            <p:cNvGrpSpPr/>
            <p:nvPr/>
          </p:nvGrpSpPr>
          <p:grpSpPr>
            <a:xfrm>
              <a:off x="4513224" y="3221724"/>
              <a:ext cx="274563" cy="280321"/>
              <a:chOff x="5298975" y="3412225"/>
              <a:chExt cx="576450" cy="616225"/>
            </a:xfrm>
          </p:grpSpPr>
          <p:sp>
            <p:nvSpPr>
              <p:cNvPr id="2270" name="Google Shape;2270;p7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71" name="Google Shape;2271;p7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73"/>
            <p:cNvGrpSpPr/>
            <p:nvPr/>
          </p:nvGrpSpPr>
          <p:grpSpPr>
            <a:xfrm>
              <a:off x="4824403" y="3421846"/>
              <a:ext cx="110132" cy="130647"/>
              <a:chOff x="5952300" y="3852150"/>
              <a:chExt cx="231225" cy="287200"/>
            </a:xfrm>
          </p:grpSpPr>
          <p:sp>
            <p:nvSpPr>
              <p:cNvPr id="2273" name="Google Shape;2273;p7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5" name="Google Shape;2275;p73"/>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3"/>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3"/>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3"/>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3"/>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3"/>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3"/>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3"/>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3" name="Google Shape;2283;p73"/>
            <p:cNvGrpSpPr/>
            <p:nvPr/>
          </p:nvGrpSpPr>
          <p:grpSpPr>
            <a:xfrm>
              <a:off x="4295710" y="3079670"/>
              <a:ext cx="14968" cy="27135"/>
              <a:chOff x="4842300" y="3099950"/>
              <a:chExt cx="31425" cy="59650"/>
            </a:xfrm>
          </p:grpSpPr>
          <p:sp>
            <p:nvSpPr>
              <p:cNvPr id="2284" name="Google Shape;2284;p7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8" name="Google Shape;2288;p73"/>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3"/>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3"/>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3"/>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3"/>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3"/>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3"/>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3"/>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6" name="Google Shape;2296;p73"/>
            <p:cNvGrpSpPr/>
            <p:nvPr/>
          </p:nvGrpSpPr>
          <p:grpSpPr>
            <a:xfrm>
              <a:off x="3831056" y="2816010"/>
              <a:ext cx="37378" cy="27612"/>
              <a:chOff x="3866750" y="2520350"/>
              <a:chExt cx="78475" cy="60700"/>
            </a:xfrm>
          </p:grpSpPr>
          <p:sp>
            <p:nvSpPr>
              <p:cNvPr id="2297" name="Google Shape;2297;p7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1" name="Google Shape;2301;p73"/>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3"/>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3"/>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3"/>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3"/>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3"/>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3"/>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3"/>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3"/>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3"/>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3"/>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3"/>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3"/>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3"/>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3"/>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3"/>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3"/>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18" name="Google Shape;2318;p73"/>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3"/>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3"/>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3"/>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3"/>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3"/>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3"/>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3"/>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3"/>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3"/>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3"/>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3"/>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30" name="Google Shape;2330;p73"/>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3"/>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3"/>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3"/>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3"/>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3"/>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3"/>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3"/>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3"/>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3"/>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3"/>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3"/>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3"/>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3" name="Google Shape;2343;p73"/>
            <p:cNvGrpSpPr/>
            <p:nvPr/>
          </p:nvGrpSpPr>
          <p:grpSpPr>
            <a:xfrm>
              <a:off x="3632736" y="3051591"/>
              <a:ext cx="63288" cy="45217"/>
              <a:chOff x="3450375" y="3038225"/>
              <a:chExt cx="132875" cy="99400"/>
            </a:xfrm>
          </p:grpSpPr>
          <p:sp>
            <p:nvSpPr>
              <p:cNvPr id="2344" name="Google Shape;2344;p7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6" name="Google Shape;2346;p73"/>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3"/>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3"/>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3"/>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3"/>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3"/>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3"/>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3"/>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3"/>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55" name="Google Shape;2355;p73"/>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3"/>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3"/>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3"/>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3"/>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3"/>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3"/>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3"/>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3"/>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3"/>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65" name="Google Shape;2365;p73"/>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3"/>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3"/>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3"/>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3"/>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3"/>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71" name="Google Shape;2371;p73"/>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3"/>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3"/>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3"/>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3"/>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3"/>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3"/>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3"/>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 name="Google Shape;2381;p73"/>
          <p:cNvGrpSpPr/>
          <p:nvPr/>
        </p:nvGrpSpPr>
        <p:grpSpPr>
          <a:xfrm>
            <a:off x="719115" y="2852867"/>
            <a:ext cx="2622876" cy="1333540"/>
            <a:chOff x="238125" y="1038125"/>
            <a:chExt cx="7146800" cy="3633625"/>
          </a:xfrm>
        </p:grpSpPr>
        <p:sp>
          <p:nvSpPr>
            <p:cNvPr id="2382" name="Google Shape;2382;p7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4" name="Google Shape;3954;p73"/>
          <p:cNvGrpSpPr/>
          <p:nvPr/>
        </p:nvGrpSpPr>
        <p:grpSpPr>
          <a:xfrm>
            <a:off x="5834043" y="994977"/>
            <a:ext cx="2590840" cy="1380235"/>
            <a:chOff x="233350" y="949250"/>
            <a:chExt cx="7137300" cy="3802300"/>
          </a:xfrm>
        </p:grpSpPr>
        <p:sp>
          <p:nvSpPr>
            <p:cNvPr id="3955" name="Google Shape;3955;p7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6" name="Google Shape;4006;p73"/>
          <p:cNvGrpSpPr/>
          <p:nvPr/>
        </p:nvGrpSpPr>
        <p:grpSpPr>
          <a:xfrm>
            <a:off x="7648472" y="3039750"/>
            <a:ext cx="104231" cy="320340"/>
            <a:chOff x="7564426" y="3224343"/>
            <a:chExt cx="119985" cy="368801"/>
          </a:xfrm>
        </p:grpSpPr>
        <p:sp>
          <p:nvSpPr>
            <p:cNvPr id="4007" name="Google Shape;4007;p7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9" name="Google Shape;4009;p73"/>
          <p:cNvGrpSpPr/>
          <p:nvPr/>
        </p:nvGrpSpPr>
        <p:grpSpPr>
          <a:xfrm>
            <a:off x="7347961" y="3033852"/>
            <a:ext cx="189489" cy="332132"/>
            <a:chOff x="8370831" y="3202002"/>
            <a:chExt cx="218129" cy="382376"/>
          </a:xfrm>
        </p:grpSpPr>
        <p:sp>
          <p:nvSpPr>
            <p:cNvPr id="4010" name="Google Shape;4010;p7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2" name="Google Shape;4012;p73"/>
          <p:cNvGrpSpPr/>
          <p:nvPr/>
        </p:nvGrpSpPr>
        <p:grpSpPr>
          <a:xfrm>
            <a:off x="8071350" y="3444984"/>
            <a:ext cx="309429" cy="267000"/>
            <a:chOff x="6742064" y="3750480"/>
            <a:chExt cx="399315" cy="344560"/>
          </a:xfrm>
        </p:grpSpPr>
        <p:sp>
          <p:nvSpPr>
            <p:cNvPr id="4013" name="Google Shape;4013;p7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5" name="Google Shape;4015;p73"/>
          <p:cNvGrpSpPr/>
          <p:nvPr/>
        </p:nvGrpSpPr>
        <p:grpSpPr>
          <a:xfrm>
            <a:off x="7610369" y="3796031"/>
            <a:ext cx="180437" cy="281608"/>
            <a:chOff x="7248525" y="3739696"/>
            <a:chExt cx="230531" cy="359790"/>
          </a:xfrm>
        </p:grpSpPr>
        <p:sp>
          <p:nvSpPr>
            <p:cNvPr id="4016" name="Google Shape;4016;p7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8" name="Google Shape;4018;p73"/>
          <p:cNvGrpSpPr/>
          <p:nvPr/>
        </p:nvGrpSpPr>
        <p:grpSpPr>
          <a:xfrm>
            <a:off x="7856288" y="3439255"/>
            <a:ext cx="162896" cy="278710"/>
            <a:chOff x="7601242" y="3729267"/>
            <a:chExt cx="222566" cy="380803"/>
          </a:xfrm>
        </p:grpSpPr>
        <p:sp>
          <p:nvSpPr>
            <p:cNvPr id="4019" name="Google Shape;4019;p7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1" name="Google Shape;4021;p73"/>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2" name="Google Shape;4022;p73"/>
          <p:cNvGrpSpPr/>
          <p:nvPr/>
        </p:nvGrpSpPr>
        <p:grpSpPr>
          <a:xfrm>
            <a:off x="7345934" y="3440396"/>
            <a:ext cx="193543" cy="275990"/>
            <a:chOff x="8304647" y="3738687"/>
            <a:chExt cx="225076" cy="320956"/>
          </a:xfrm>
        </p:grpSpPr>
        <p:sp>
          <p:nvSpPr>
            <p:cNvPr id="4023" name="Google Shape;4023;p73"/>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6" name="Google Shape;4026;p73"/>
          <p:cNvGrpSpPr/>
          <p:nvPr/>
        </p:nvGrpSpPr>
        <p:grpSpPr>
          <a:xfrm>
            <a:off x="7618426" y="3440396"/>
            <a:ext cx="178492" cy="275990"/>
            <a:chOff x="8615101" y="3738687"/>
            <a:chExt cx="207573" cy="320956"/>
          </a:xfrm>
        </p:grpSpPr>
        <p:sp>
          <p:nvSpPr>
            <p:cNvPr id="4027" name="Google Shape;4027;p73"/>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0" name="Google Shape;4030;p73"/>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1" name="Google Shape;4031;p73"/>
          <p:cNvGrpSpPr/>
          <p:nvPr/>
        </p:nvGrpSpPr>
        <p:grpSpPr>
          <a:xfrm>
            <a:off x="6013131" y="3561884"/>
            <a:ext cx="557670" cy="511283"/>
            <a:chOff x="6015419" y="3716859"/>
            <a:chExt cx="557671" cy="511283"/>
          </a:xfrm>
        </p:grpSpPr>
        <p:sp>
          <p:nvSpPr>
            <p:cNvPr id="4032" name="Google Shape;4032;p73"/>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3" name="Google Shape;4033;p73"/>
            <p:cNvGrpSpPr/>
            <p:nvPr/>
          </p:nvGrpSpPr>
          <p:grpSpPr>
            <a:xfrm>
              <a:off x="6036094" y="3716980"/>
              <a:ext cx="529860" cy="510468"/>
              <a:chOff x="6036094" y="3716980"/>
              <a:chExt cx="529860" cy="510468"/>
            </a:xfrm>
          </p:grpSpPr>
          <p:sp>
            <p:nvSpPr>
              <p:cNvPr id="4034" name="Google Shape;4034;p73"/>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3"/>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3"/>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3"/>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3"/>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3"/>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3"/>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3"/>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3"/>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3"/>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44" name="Google Shape;4044;p73"/>
          <p:cNvGrpSpPr/>
          <p:nvPr/>
        </p:nvGrpSpPr>
        <p:grpSpPr>
          <a:xfrm>
            <a:off x="6642016" y="2918653"/>
            <a:ext cx="576302" cy="511871"/>
            <a:chOff x="6644304" y="3073628"/>
            <a:chExt cx="576302" cy="511871"/>
          </a:xfrm>
        </p:grpSpPr>
        <p:sp>
          <p:nvSpPr>
            <p:cNvPr id="4045" name="Google Shape;4045;p7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6" name="Google Shape;4046;p73"/>
            <p:cNvGrpSpPr/>
            <p:nvPr/>
          </p:nvGrpSpPr>
          <p:grpSpPr>
            <a:xfrm>
              <a:off x="6712169" y="3085440"/>
              <a:ext cx="481622" cy="494913"/>
              <a:chOff x="6712169" y="3085440"/>
              <a:chExt cx="481622" cy="494913"/>
            </a:xfrm>
          </p:grpSpPr>
          <p:sp>
            <p:nvSpPr>
              <p:cNvPr id="4047" name="Google Shape;4047;p73"/>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3"/>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3"/>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3"/>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3"/>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2" name="Google Shape;4052;p73"/>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3"/>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3"/>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5" name="Google Shape;4055;p73"/>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6" name="Google Shape;4056;p73"/>
          <p:cNvGrpSpPr/>
          <p:nvPr/>
        </p:nvGrpSpPr>
        <p:grpSpPr>
          <a:xfrm>
            <a:off x="6649867" y="3561648"/>
            <a:ext cx="560631" cy="511352"/>
            <a:chOff x="6652154" y="3716623"/>
            <a:chExt cx="560631" cy="511352"/>
          </a:xfrm>
        </p:grpSpPr>
        <p:sp>
          <p:nvSpPr>
            <p:cNvPr id="4057" name="Google Shape;4057;p73"/>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8" name="Google Shape;4058;p73"/>
            <p:cNvGrpSpPr/>
            <p:nvPr/>
          </p:nvGrpSpPr>
          <p:grpSpPr>
            <a:xfrm>
              <a:off x="6669657" y="3716715"/>
              <a:ext cx="466779" cy="464290"/>
              <a:chOff x="6669657" y="3716715"/>
              <a:chExt cx="466779" cy="464290"/>
            </a:xfrm>
          </p:grpSpPr>
          <p:sp>
            <p:nvSpPr>
              <p:cNvPr id="4059" name="Google Shape;4059;p73"/>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3"/>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3"/>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3"/>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3"/>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3"/>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3"/>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3"/>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3"/>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3"/>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3"/>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3"/>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3"/>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72" name="Google Shape;4072;p73"/>
          <p:cNvGrpSpPr/>
          <p:nvPr/>
        </p:nvGrpSpPr>
        <p:grpSpPr>
          <a:xfrm>
            <a:off x="7843958" y="3843056"/>
            <a:ext cx="187557" cy="187557"/>
            <a:chOff x="8565775" y="671075"/>
            <a:chExt cx="441000" cy="441000"/>
          </a:xfrm>
        </p:grpSpPr>
        <p:sp>
          <p:nvSpPr>
            <p:cNvPr id="4073" name="Google Shape;4073;p7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3"/>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5" name="Google Shape;4075;p73"/>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3"/>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7" name="Google Shape;4077;p73"/>
          <p:cNvGrpSpPr/>
          <p:nvPr/>
        </p:nvGrpSpPr>
        <p:grpSpPr>
          <a:xfrm>
            <a:off x="5997813" y="2921275"/>
            <a:ext cx="587871" cy="512373"/>
            <a:chOff x="6000100" y="3076250"/>
            <a:chExt cx="587871" cy="512373"/>
          </a:xfrm>
        </p:grpSpPr>
        <p:sp>
          <p:nvSpPr>
            <p:cNvPr id="4078" name="Google Shape;4078;p73"/>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9" name="Google Shape;4079;p73"/>
            <p:cNvGrpSpPr/>
            <p:nvPr/>
          </p:nvGrpSpPr>
          <p:grpSpPr>
            <a:xfrm>
              <a:off x="6031360" y="3076713"/>
              <a:ext cx="539107" cy="480965"/>
              <a:chOff x="6031360" y="3076713"/>
              <a:chExt cx="539107" cy="480965"/>
            </a:xfrm>
          </p:grpSpPr>
          <p:sp>
            <p:nvSpPr>
              <p:cNvPr id="4080" name="Google Shape;4080;p73"/>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3"/>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3"/>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3"/>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3"/>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3"/>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3"/>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7" name="Google Shape;4087;p73"/>
          <p:cNvGrpSpPr/>
          <p:nvPr/>
        </p:nvGrpSpPr>
        <p:grpSpPr>
          <a:xfrm>
            <a:off x="3369304" y="940638"/>
            <a:ext cx="2310381" cy="1488888"/>
            <a:chOff x="229225" y="549050"/>
            <a:chExt cx="7161750" cy="4615275"/>
          </a:xfrm>
        </p:grpSpPr>
        <p:sp>
          <p:nvSpPr>
            <p:cNvPr id="4088" name="Google Shape;4088;p73"/>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3"/>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3"/>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3"/>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3"/>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3"/>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3"/>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3"/>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3"/>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3"/>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3"/>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3"/>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3"/>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3"/>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3"/>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3"/>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3"/>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3"/>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3"/>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3"/>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3"/>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3"/>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3"/>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3"/>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3"/>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3"/>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3"/>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3"/>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3"/>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3"/>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3"/>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3"/>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3"/>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3"/>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3"/>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3"/>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3"/>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3"/>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3"/>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3"/>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3"/>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3"/>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3"/>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3"/>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3"/>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3"/>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3"/>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3"/>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3"/>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3"/>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3"/>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3"/>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3"/>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3"/>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3"/>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3"/>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3"/>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3"/>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3"/>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3"/>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3"/>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3"/>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3"/>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3"/>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3"/>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3"/>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3"/>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3"/>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3"/>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3"/>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3"/>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3"/>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3"/>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3"/>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3"/>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3"/>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3"/>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3"/>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3"/>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3"/>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3"/>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3"/>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3"/>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3"/>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3"/>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3"/>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3"/>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3"/>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3"/>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3"/>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3"/>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3"/>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3"/>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3"/>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3"/>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3"/>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3"/>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3"/>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3"/>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3"/>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3"/>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3"/>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3"/>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3"/>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3"/>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3"/>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3"/>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3"/>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3"/>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3"/>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3"/>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3"/>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3"/>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3"/>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3"/>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3"/>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3"/>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5" name="Google Shape;4205;p73"/>
          <p:cNvGrpSpPr/>
          <p:nvPr/>
        </p:nvGrpSpPr>
        <p:grpSpPr>
          <a:xfrm>
            <a:off x="3514722" y="2832485"/>
            <a:ext cx="2310282" cy="1374222"/>
            <a:chOff x="238125" y="732525"/>
            <a:chExt cx="7130500" cy="4241425"/>
          </a:xfrm>
        </p:grpSpPr>
        <p:sp>
          <p:nvSpPr>
            <p:cNvPr id="4206" name="Google Shape;4206;p73"/>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3"/>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3"/>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3"/>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3"/>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3"/>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3"/>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3"/>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3"/>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3"/>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3"/>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3"/>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3"/>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3"/>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3"/>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3"/>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3"/>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3"/>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3"/>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3"/>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3"/>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3"/>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3"/>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3"/>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3"/>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3"/>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3"/>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3"/>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3"/>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3"/>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3"/>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3"/>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3"/>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3"/>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3"/>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3"/>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3"/>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3"/>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3"/>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3"/>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3"/>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3"/>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3"/>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3"/>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3"/>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3"/>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3"/>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3"/>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3"/>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3"/>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3"/>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3"/>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3"/>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3"/>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3"/>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3"/>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3"/>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3"/>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3"/>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3"/>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3"/>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3"/>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3"/>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3"/>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3"/>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3"/>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3"/>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3"/>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3"/>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3"/>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3"/>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3"/>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3"/>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3"/>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3"/>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3"/>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3"/>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3"/>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3"/>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3"/>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3"/>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3"/>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3"/>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3"/>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3"/>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3"/>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3"/>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3"/>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3"/>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3"/>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3"/>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3"/>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3"/>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3"/>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3"/>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3"/>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3"/>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3"/>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3"/>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3"/>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3"/>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3"/>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3"/>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3"/>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3"/>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3"/>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3"/>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3"/>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3"/>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3"/>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3"/>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3"/>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3"/>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3"/>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3" name="Shape 4323"/>
        <p:cNvGrpSpPr/>
        <p:nvPr/>
      </p:nvGrpSpPr>
      <p:grpSpPr>
        <a:xfrm>
          <a:off x="0" y="0"/>
          <a:ext cx="0" cy="0"/>
          <a:chOff x="0" y="0"/>
          <a:chExt cx="0" cy="0"/>
        </a:xfrm>
      </p:grpSpPr>
      <p:grpSp>
        <p:nvGrpSpPr>
          <p:cNvPr id="4324" name="Google Shape;4324;p74"/>
          <p:cNvGrpSpPr/>
          <p:nvPr/>
        </p:nvGrpSpPr>
        <p:grpSpPr>
          <a:xfrm>
            <a:off x="729274" y="969771"/>
            <a:ext cx="2507799" cy="206239"/>
            <a:chOff x="106648" y="895722"/>
            <a:chExt cx="4481413" cy="374300"/>
          </a:xfrm>
        </p:grpSpPr>
        <p:grpSp>
          <p:nvGrpSpPr>
            <p:cNvPr id="4325" name="Google Shape;4325;p74"/>
            <p:cNvGrpSpPr/>
            <p:nvPr/>
          </p:nvGrpSpPr>
          <p:grpSpPr>
            <a:xfrm>
              <a:off x="2233276" y="895722"/>
              <a:ext cx="1082667" cy="223591"/>
              <a:chOff x="4808316" y="2800065"/>
              <a:chExt cx="1999386" cy="412910"/>
            </a:xfrm>
          </p:grpSpPr>
          <p:sp>
            <p:nvSpPr>
              <p:cNvPr id="4326" name="Google Shape;4326;p74"/>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7" name="Google Shape;4327;p74"/>
              <p:cNvGrpSpPr/>
              <p:nvPr/>
            </p:nvGrpSpPr>
            <p:grpSpPr>
              <a:xfrm>
                <a:off x="4808316" y="2800065"/>
                <a:ext cx="92400" cy="411825"/>
                <a:chOff x="845575" y="2563700"/>
                <a:chExt cx="92400" cy="411825"/>
              </a:xfrm>
            </p:grpSpPr>
            <p:cxnSp>
              <p:nvCxnSpPr>
                <p:cNvPr id="4328" name="Google Shape;4328;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29" name="Google Shape;4329;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30" name="Google Shape;4330;p74"/>
            <p:cNvGrpSpPr/>
            <p:nvPr/>
          </p:nvGrpSpPr>
          <p:grpSpPr>
            <a:xfrm>
              <a:off x="106648" y="895722"/>
              <a:ext cx="1088401" cy="223591"/>
              <a:chOff x="881025" y="2800065"/>
              <a:chExt cx="2009975" cy="412910"/>
            </a:xfrm>
          </p:grpSpPr>
          <p:sp>
            <p:nvSpPr>
              <p:cNvPr id="4331" name="Google Shape;4331;p74"/>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2" name="Google Shape;4332;p74"/>
              <p:cNvGrpSpPr/>
              <p:nvPr/>
            </p:nvGrpSpPr>
            <p:grpSpPr>
              <a:xfrm>
                <a:off x="881025" y="2800065"/>
                <a:ext cx="92400" cy="411825"/>
                <a:chOff x="845575" y="2563700"/>
                <a:chExt cx="92400" cy="411825"/>
              </a:xfrm>
            </p:grpSpPr>
            <p:cxnSp>
              <p:nvCxnSpPr>
                <p:cNvPr id="4333" name="Google Shape;4333;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34" name="Google Shape;4334;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35" name="Google Shape;4335;p74"/>
            <p:cNvGrpSpPr/>
            <p:nvPr/>
          </p:nvGrpSpPr>
          <p:grpSpPr>
            <a:xfrm>
              <a:off x="1172346" y="1047018"/>
              <a:ext cx="1083151" cy="223003"/>
              <a:chOff x="2849073" y="3079467"/>
              <a:chExt cx="2000279" cy="411825"/>
            </a:xfrm>
          </p:grpSpPr>
          <p:sp>
            <p:nvSpPr>
              <p:cNvPr id="4336" name="Google Shape;4336;p74"/>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7" name="Google Shape;4337;p74"/>
              <p:cNvGrpSpPr/>
              <p:nvPr/>
            </p:nvGrpSpPr>
            <p:grpSpPr>
              <a:xfrm rot="10800000">
                <a:off x="2849073" y="3079467"/>
                <a:ext cx="92400" cy="411825"/>
                <a:chOff x="2070100" y="2563700"/>
                <a:chExt cx="92400" cy="411825"/>
              </a:xfrm>
            </p:grpSpPr>
            <p:cxnSp>
              <p:nvCxnSpPr>
                <p:cNvPr id="4338" name="Google Shape;4338;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39" name="Google Shape;4339;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40" name="Google Shape;4340;p74"/>
            <p:cNvGrpSpPr/>
            <p:nvPr/>
          </p:nvGrpSpPr>
          <p:grpSpPr>
            <a:xfrm>
              <a:off x="3290132" y="1047018"/>
              <a:ext cx="1297929" cy="223003"/>
              <a:chOff x="6760035" y="3079467"/>
              <a:chExt cx="2396914" cy="411825"/>
            </a:xfrm>
          </p:grpSpPr>
          <p:sp>
            <p:nvSpPr>
              <p:cNvPr id="4341" name="Google Shape;4341;p74"/>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2" name="Google Shape;4342;p74"/>
              <p:cNvGrpSpPr/>
              <p:nvPr/>
            </p:nvGrpSpPr>
            <p:grpSpPr>
              <a:xfrm rot="10800000">
                <a:off x="6760035" y="3079467"/>
                <a:ext cx="92400" cy="411825"/>
                <a:chOff x="2070100" y="2563700"/>
                <a:chExt cx="92400" cy="411825"/>
              </a:xfrm>
            </p:grpSpPr>
            <p:cxnSp>
              <p:nvCxnSpPr>
                <p:cNvPr id="4343" name="Google Shape;4343;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344" name="Google Shape;4344;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345" name="Google Shape;4345;p74"/>
          <p:cNvGrpSpPr/>
          <p:nvPr/>
        </p:nvGrpSpPr>
        <p:grpSpPr>
          <a:xfrm>
            <a:off x="2147036" y="3369142"/>
            <a:ext cx="1086701" cy="799429"/>
            <a:chOff x="2183288" y="3555572"/>
            <a:chExt cx="1136241" cy="835873"/>
          </a:xfrm>
        </p:grpSpPr>
        <p:sp>
          <p:nvSpPr>
            <p:cNvPr id="4346" name="Google Shape;4346;p74"/>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7" name="Google Shape;4347;p74"/>
            <p:cNvGrpSpPr/>
            <p:nvPr/>
          </p:nvGrpSpPr>
          <p:grpSpPr>
            <a:xfrm>
              <a:off x="2205895" y="3637269"/>
              <a:ext cx="1089848" cy="724993"/>
              <a:chOff x="2205895" y="3637269"/>
              <a:chExt cx="1089848" cy="724993"/>
            </a:xfrm>
          </p:grpSpPr>
          <p:sp>
            <p:nvSpPr>
              <p:cNvPr id="4348" name="Google Shape;4348;p74"/>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4"/>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4"/>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4"/>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4"/>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4"/>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54" name="Google Shape;4354;p74"/>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55" name="Google Shape;4355;p74"/>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356" name="Google Shape;4356;p74"/>
            <p:cNvGrpSpPr/>
            <p:nvPr/>
          </p:nvGrpSpPr>
          <p:grpSpPr>
            <a:xfrm>
              <a:off x="3173850" y="3779426"/>
              <a:ext cx="145679" cy="70048"/>
              <a:chOff x="3173850" y="3779426"/>
              <a:chExt cx="145679" cy="70048"/>
            </a:xfrm>
          </p:grpSpPr>
          <p:cxnSp>
            <p:nvCxnSpPr>
              <p:cNvPr id="4357" name="Google Shape;4357;p74"/>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358" name="Google Shape;4358;p74"/>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9" name="Google Shape;4359;p74"/>
            <p:cNvGrpSpPr/>
            <p:nvPr/>
          </p:nvGrpSpPr>
          <p:grpSpPr>
            <a:xfrm>
              <a:off x="2183288" y="4139483"/>
              <a:ext cx="145133" cy="70048"/>
              <a:chOff x="2183288" y="4139483"/>
              <a:chExt cx="145133" cy="70048"/>
            </a:xfrm>
          </p:grpSpPr>
          <p:cxnSp>
            <p:nvCxnSpPr>
              <p:cNvPr id="4360" name="Google Shape;4360;p74"/>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361" name="Google Shape;4361;p74"/>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2" name="Google Shape;4362;p74"/>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63" name="Google Shape;4363;p74"/>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364" name="Google Shape;4364;p74"/>
            <p:cNvGrpSpPr/>
            <p:nvPr/>
          </p:nvGrpSpPr>
          <p:grpSpPr>
            <a:xfrm>
              <a:off x="2943836" y="4268886"/>
              <a:ext cx="60717" cy="122559"/>
              <a:chOff x="2943836" y="4268886"/>
              <a:chExt cx="60717" cy="122559"/>
            </a:xfrm>
          </p:grpSpPr>
          <p:sp>
            <p:nvSpPr>
              <p:cNvPr id="4365" name="Google Shape;4365;p74"/>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66" name="Google Shape;4366;p74"/>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367" name="Google Shape;4367;p74"/>
          <p:cNvGrpSpPr/>
          <p:nvPr/>
        </p:nvGrpSpPr>
        <p:grpSpPr>
          <a:xfrm>
            <a:off x="3409981" y="1290142"/>
            <a:ext cx="1675870" cy="758251"/>
            <a:chOff x="3530532" y="1496185"/>
            <a:chExt cx="1562000" cy="706730"/>
          </a:xfrm>
        </p:grpSpPr>
        <p:cxnSp>
          <p:nvCxnSpPr>
            <p:cNvPr id="4368" name="Google Shape;4368;p74"/>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369" name="Google Shape;4369;p74"/>
            <p:cNvGrpSpPr/>
            <p:nvPr/>
          </p:nvGrpSpPr>
          <p:grpSpPr>
            <a:xfrm>
              <a:off x="3530532" y="1496185"/>
              <a:ext cx="323430" cy="463587"/>
              <a:chOff x="3530532" y="1496185"/>
              <a:chExt cx="323430" cy="463587"/>
            </a:xfrm>
          </p:grpSpPr>
          <p:grpSp>
            <p:nvGrpSpPr>
              <p:cNvPr id="4370" name="Google Shape;4370;p74"/>
              <p:cNvGrpSpPr/>
              <p:nvPr/>
            </p:nvGrpSpPr>
            <p:grpSpPr>
              <a:xfrm>
                <a:off x="3567462" y="1496185"/>
                <a:ext cx="286500" cy="361376"/>
                <a:chOff x="3567462" y="1496185"/>
                <a:chExt cx="286500" cy="361376"/>
              </a:xfrm>
            </p:grpSpPr>
            <p:cxnSp>
              <p:nvCxnSpPr>
                <p:cNvPr id="4371" name="Google Shape;4371;p74"/>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372" name="Google Shape;4372;p74"/>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3" name="Google Shape;4373;p74"/>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4" name="Google Shape;4374;p74"/>
            <p:cNvGrpSpPr/>
            <p:nvPr/>
          </p:nvGrpSpPr>
          <p:grpSpPr>
            <a:xfrm>
              <a:off x="3891569" y="1779209"/>
              <a:ext cx="323945" cy="423706"/>
              <a:chOff x="3891569" y="1779209"/>
              <a:chExt cx="323945" cy="423706"/>
            </a:xfrm>
          </p:grpSpPr>
          <p:grpSp>
            <p:nvGrpSpPr>
              <p:cNvPr id="4375" name="Google Shape;4375;p74"/>
              <p:cNvGrpSpPr/>
              <p:nvPr/>
            </p:nvGrpSpPr>
            <p:grpSpPr>
              <a:xfrm>
                <a:off x="3929014" y="1881638"/>
                <a:ext cx="286500" cy="321278"/>
                <a:chOff x="3929014" y="1881638"/>
                <a:chExt cx="286500" cy="321278"/>
              </a:xfrm>
            </p:grpSpPr>
            <p:cxnSp>
              <p:nvCxnSpPr>
                <p:cNvPr id="4376" name="Google Shape;4376;p74"/>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377" name="Google Shape;4377;p74"/>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8" name="Google Shape;4378;p74"/>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74"/>
            <p:cNvGrpSpPr/>
            <p:nvPr/>
          </p:nvGrpSpPr>
          <p:grpSpPr>
            <a:xfrm>
              <a:off x="4252606" y="1496185"/>
              <a:ext cx="324721" cy="463587"/>
              <a:chOff x="4252606" y="1496185"/>
              <a:chExt cx="324721" cy="463587"/>
            </a:xfrm>
          </p:grpSpPr>
          <p:grpSp>
            <p:nvGrpSpPr>
              <p:cNvPr id="4380" name="Google Shape;4380;p74"/>
              <p:cNvGrpSpPr/>
              <p:nvPr/>
            </p:nvGrpSpPr>
            <p:grpSpPr>
              <a:xfrm>
                <a:off x="4290828" y="1496185"/>
                <a:ext cx="286500" cy="361376"/>
                <a:chOff x="4290828" y="1496185"/>
                <a:chExt cx="286500" cy="361376"/>
              </a:xfrm>
            </p:grpSpPr>
            <p:cxnSp>
              <p:nvCxnSpPr>
                <p:cNvPr id="4381" name="Google Shape;4381;p74"/>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382" name="Google Shape;4382;p74"/>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3" name="Google Shape;4383;p74"/>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74"/>
            <p:cNvGrpSpPr/>
            <p:nvPr/>
          </p:nvGrpSpPr>
          <p:grpSpPr>
            <a:xfrm>
              <a:off x="4613643" y="1763716"/>
              <a:ext cx="325308" cy="439200"/>
              <a:chOff x="4613643" y="1763716"/>
              <a:chExt cx="325308" cy="439200"/>
            </a:xfrm>
          </p:grpSpPr>
          <p:grpSp>
            <p:nvGrpSpPr>
              <p:cNvPr id="4385" name="Google Shape;4385;p74"/>
              <p:cNvGrpSpPr/>
              <p:nvPr/>
            </p:nvGrpSpPr>
            <p:grpSpPr>
              <a:xfrm>
                <a:off x="4652451" y="1879538"/>
                <a:ext cx="286500" cy="323378"/>
                <a:chOff x="4652451" y="1879538"/>
                <a:chExt cx="286500" cy="323378"/>
              </a:xfrm>
            </p:grpSpPr>
            <p:cxnSp>
              <p:nvCxnSpPr>
                <p:cNvPr id="4386" name="Google Shape;4386;p74"/>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387" name="Google Shape;4387;p74"/>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8" name="Google Shape;4388;p74"/>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89" name="Google Shape;4389;p74"/>
          <p:cNvGrpSpPr/>
          <p:nvPr/>
        </p:nvGrpSpPr>
        <p:grpSpPr>
          <a:xfrm>
            <a:off x="3421841" y="2143768"/>
            <a:ext cx="1652173" cy="391517"/>
            <a:chOff x="3512551" y="2358270"/>
            <a:chExt cx="1597383" cy="378533"/>
          </a:xfrm>
        </p:grpSpPr>
        <p:cxnSp>
          <p:nvCxnSpPr>
            <p:cNvPr id="4390" name="Google Shape;4390;p74"/>
            <p:cNvCxnSpPr>
              <a:stCxn id="4391" idx="6"/>
              <a:endCxn id="439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393" name="Google Shape;4393;p74"/>
            <p:cNvGrpSpPr/>
            <p:nvPr/>
          </p:nvGrpSpPr>
          <p:grpSpPr>
            <a:xfrm>
              <a:off x="3512551" y="2358270"/>
              <a:ext cx="225647" cy="307714"/>
              <a:chOff x="2182679" y="2004714"/>
              <a:chExt cx="792300" cy="1080458"/>
            </a:xfrm>
          </p:grpSpPr>
          <p:cxnSp>
            <p:nvCxnSpPr>
              <p:cNvPr id="4394" name="Google Shape;4394;p74"/>
              <p:cNvCxnSpPr>
                <a:stCxn id="439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391" name="Google Shape;4391;p74"/>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4"/>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6" name="Google Shape;4396;p74"/>
            <p:cNvGrpSpPr/>
            <p:nvPr/>
          </p:nvGrpSpPr>
          <p:grpSpPr>
            <a:xfrm>
              <a:off x="3969644" y="2440153"/>
              <a:ext cx="225853" cy="296651"/>
              <a:chOff x="3775710" y="1729289"/>
              <a:chExt cx="136500" cy="179289"/>
            </a:xfrm>
          </p:grpSpPr>
          <p:cxnSp>
            <p:nvCxnSpPr>
              <p:cNvPr id="4397" name="Google Shape;4397;p74"/>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398" name="Google Shape;4398;p74"/>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4"/>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74"/>
            <p:cNvGrpSpPr/>
            <p:nvPr/>
          </p:nvGrpSpPr>
          <p:grpSpPr>
            <a:xfrm>
              <a:off x="4427051" y="2358270"/>
              <a:ext cx="225647" cy="307714"/>
              <a:chOff x="5393704" y="2004714"/>
              <a:chExt cx="792300" cy="1080458"/>
            </a:xfrm>
          </p:grpSpPr>
          <p:cxnSp>
            <p:nvCxnSpPr>
              <p:cNvPr id="4401" name="Google Shape;4401;p74"/>
              <p:cNvCxnSpPr>
                <a:stCxn id="440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403" name="Google Shape;4403;p74"/>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4"/>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4" name="Google Shape;4404;p74"/>
            <p:cNvGrpSpPr/>
            <p:nvPr/>
          </p:nvGrpSpPr>
          <p:grpSpPr>
            <a:xfrm>
              <a:off x="4884287" y="2440252"/>
              <a:ext cx="225647" cy="296532"/>
              <a:chOff x="6999166" y="2292572"/>
              <a:chExt cx="792300" cy="1041192"/>
            </a:xfrm>
          </p:grpSpPr>
          <p:cxnSp>
            <p:nvCxnSpPr>
              <p:cNvPr id="4405" name="Google Shape;4405;p74"/>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392" name="Google Shape;4392;p74"/>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4"/>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7" name="Google Shape;4407;p74"/>
          <p:cNvGrpSpPr/>
          <p:nvPr/>
        </p:nvGrpSpPr>
        <p:grpSpPr>
          <a:xfrm>
            <a:off x="6842649" y="979967"/>
            <a:ext cx="1581844" cy="732818"/>
            <a:chOff x="634175" y="2986275"/>
            <a:chExt cx="3147949" cy="1458344"/>
          </a:xfrm>
        </p:grpSpPr>
        <p:cxnSp>
          <p:nvCxnSpPr>
            <p:cNvPr id="4408" name="Google Shape;4408;p74"/>
            <p:cNvCxnSpPr>
              <a:stCxn id="4409" idx="4"/>
              <a:endCxn id="441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411" name="Google Shape;4411;p74"/>
            <p:cNvCxnSpPr>
              <a:stCxn id="4410" idx="0"/>
              <a:endCxn id="441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413" name="Google Shape;4413;p74"/>
            <p:cNvCxnSpPr>
              <a:stCxn id="4412" idx="4"/>
              <a:endCxn id="441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415" name="Google Shape;4415;p74"/>
            <p:cNvCxnSpPr>
              <a:stCxn id="4414" idx="0"/>
              <a:endCxn id="441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4416" name="Google Shape;4416;p74"/>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12" name="Google Shape;4412;p74"/>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09" name="Google Shape;4409;p74"/>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14" name="Google Shape;4414;p74"/>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410" name="Google Shape;4410;p74"/>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417" name="Google Shape;4417;p74"/>
          <p:cNvGrpSpPr/>
          <p:nvPr/>
        </p:nvGrpSpPr>
        <p:grpSpPr>
          <a:xfrm>
            <a:off x="3410364" y="2674277"/>
            <a:ext cx="1675128" cy="313674"/>
            <a:chOff x="998425" y="1182125"/>
            <a:chExt cx="1065400" cy="199500"/>
          </a:xfrm>
        </p:grpSpPr>
        <p:sp>
          <p:nvSpPr>
            <p:cNvPr id="4418" name="Google Shape;4418;p7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74"/>
          <p:cNvGrpSpPr/>
          <p:nvPr/>
        </p:nvGrpSpPr>
        <p:grpSpPr>
          <a:xfrm>
            <a:off x="3410363" y="3630244"/>
            <a:ext cx="1675129" cy="525345"/>
            <a:chOff x="5194708" y="3484366"/>
            <a:chExt cx="3148148" cy="987304"/>
          </a:xfrm>
        </p:grpSpPr>
        <p:grpSp>
          <p:nvGrpSpPr>
            <p:cNvPr id="4424" name="Google Shape;4424;p74"/>
            <p:cNvGrpSpPr/>
            <p:nvPr/>
          </p:nvGrpSpPr>
          <p:grpSpPr>
            <a:xfrm>
              <a:off x="7531521" y="3484366"/>
              <a:ext cx="811335" cy="987304"/>
              <a:chOff x="3379425" y="1617275"/>
              <a:chExt cx="1090650" cy="1327200"/>
            </a:xfrm>
          </p:grpSpPr>
          <p:sp>
            <p:nvSpPr>
              <p:cNvPr id="4425" name="Google Shape;4425;p7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74"/>
            <p:cNvGrpSpPr/>
            <p:nvPr/>
          </p:nvGrpSpPr>
          <p:grpSpPr>
            <a:xfrm>
              <a:off x="6752546" y="3484366"/>
              <a:ext cx="811428" cy="987304"/>
              <a:chOff x="2332275" y="1617275"/>
              <a:chExt cx="1090775" cy="1327200"/>
            </a:xfrm>
          </p:grpSpPr>
          <p:sp>
            <p:nvSpPr>
              <p:cNvPr id="4429" name="Google Shape;4429;p7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2" name="Google Shape;4432;p74"/>
            <p:cNvGrpSpPr/>
            <p:nvPr/>
          </p:nvGrpSpPr>
          <p:grpSpPr>
            <a:xfrm>
              <a:off x="5973664" y="3484366"/>
              <a:ext cx="811335" cy="987304"/>
              <a:chOff x="1285250" y="1617275"/>
              <a:chExt cx="1090650" cy="1327200"/>
            </a:xfrm>
          </p:grpSpPr>
          <p:sp>
            <p:nvSpPr>
              <p:cNvPr id="4433" name="Google Shape;4433;p7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6" name="Google Shape;4436;p74"/>
            <p:cNvGrpSpPr/>
            <p:nvPr/>
          </p:nvGrpSpPr>
          <p:grpSpPr>
            <a:xfrm>
              <a:off x="5194708" y="3484366"/>
              <a:ext cx="811409" cy="987304"/>
              <a:chOff x="238125" y="1617275"/>
              <a:chExt cx="1090750" cy="1327200"/>
            </a:xfrm>
          </p:grpSpPr>
          <p:sp>
            <p:nvSpPr>
              <p:cNvPr id="4437" name="Google Shape;4437;p7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40" name="Google Shape;4440;p74"/>
          <p:cNvGrpSpPr/>
          <p:nvPr/>
        </p:nvGrpSpPr>
        <p:grpSpPr>
          <a:xfrm>
            <a:off x="6844048" y="2276133"/>
            <a:ext cx="1579046" cy="522230"/>
            <a:chOff x="6853641" y="2534077"/>
            <a:chExt cx="1515545" cy="501229"/>
          </a:xfrm>
        </p:grpSpPr>
        <p:grpSp>
          <p:nvGrpSpPr>
            <p:cNvPr id="4441" name="Google Shape;4441;p74"/>
            <p:cNvGrpSpPr/>
            <p:nvPr/>
          </p:nvGrpSpPr>
          <p:grpSpPr>
            <a:xfrm>
              <a:off x="6853641" y="2618923"/>
              <a:ext cx="1515545" cy="324556"/>
              <a:chOff x="6853641" y="2618923"/>
              <a:chExt cx="1515545" cy="324556"/>
            </a:xfrm>
          </p:grpSpPr>
          <p:sp>
            <p:nvSpPr>
              <p:cNvPr id="4442" name="Google Shape;4442;p74"/>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4"/>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4"/>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4"/>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4"/>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7" name="Google Shape;4447;p74"/>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4"/>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4"/>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4"/>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4"/>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2" name="Google Shape;4452;p74"/>
          <p:cNvGrpSpPr/>
          <p:nvPr/>
        </p:nvGrpSpPr>
        <p:grpSpPr>
          <a:xfrm>
            <a:off x="3438940" y="3151173"/>
            <a:ext cx="1617976" cy="346616"/>
            <a:chOff x="1808063" y="4294338"/>
            <a:chExt cx="3370782" cy="721817"/>
          </a:xfrm>
        </p:grpSpPr>
        <p:sp>
          <p:nvSpPr>
            <p:cNvPr id="4453" name="Google Shape;4453;p7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3" name="Google Shape;4463;p74"/>
          <p:cNvGrpSpPr/>
          <p:nvPr/>
        </p:nvGrpSpPr>
        <p:grpSpPr>
          <a:xfrm>
            <a:off x="5264936" y="3817923"/>
            <a:ext cx="1417067" cy="350605"/>
            <a:chOff x="4234950" y="2101012"/>
            <a:chExt cx="4219974" cy="1044090"/>
          </a:xfrm>
        </p:grpSpPr>
        <p:sp>
          <p:nvSpPr>
            <p:cNvPr id="4464" name="Google Shape;4464;p74"/>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4"/>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4"/>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4"/>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4"/>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4"/>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4"/>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4"/>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4"/>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4"/>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4"/>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4"/>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4"/>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4"/>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4"/>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4"/>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74"/>
          <p:cNvGrpSpPr/>
          <p:nvPr/>
        </p:nvGrpSpPr>
        <p:grpSpPr>
          <a:xfrm>
            <a:off x="6840408" y="1808681"/>
            <a:ext cx="1586327" cy="371557"/>
            <a:chOff x="1247650" y="2075423"/>
            <a:chExt cx="6648477" cy="1557238"/>
          </a:xfrm>
        </p:grpSpPr>
        <p:sp>
          <p:nvSpPr>
            <p:cNvPr id="4481" name="Google Shape;4481;p7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7" name="Google Shape;4487;p74"/>
          <p:cNvGrpSpPr/>
          <p:nvPr/>
        </p:nvGrpSpPr>
        <p:grpSpPr>
          <a:xfrm>
            <a:off x="5271678" y="961870"/>
            <a:ext cx="1415601" cy="1648533"/>
            <a:chOff x="1839112" y="2209163"/>
            <a:chExt cx="1918159" cy="2233784"/>
          </a:xfrm>
        </p:grpSpPr>
        <p:sp>
          <p:nvSpPr>
            <p:cNvPr id="4488" name="Google Shape;4488;p74"/>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4"/>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4"/>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91" name="Google Shape;4491;p74"/>
            <p:cNvCxnSpPr>
              <a:stCxn id="4488" idx="6"/>
              <a:endCxn id="448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492" name="Google Shape;4492;p74"/>
            <p:cNvCxnSpPr>
              <a:stCxn id="4489" idx="4"/>
              <a:endCxn id="449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494" name="Google Shape;4494;p74"/>
            <p:cNvCxnSpPr>
              <a:stCxn id="4493" idx="6"/>
              <a:endCxn id="449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495" name="Google Shape;4495;p74"/>
            <p:cNvCxnSpPr>
              <a:stCxn id="4490" idx="4"/>
              <a:endCxn id="449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493" name="Google Shape;4493;p74"/>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4"/>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4"/>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98" name="Google Shape;4498;p74"/>
            <p:cNvCxnSpPr>
              <a:endCxn id="449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499" name="Google Shape;4499;p74"/>
          <p:cNvGrpSpPr/>
          <p:nvPr/>
        </p:nvGrpSpPr>
        <p:grpSpPr>
          <a:xfrm>
            <a:off x="3428944" y="979954"/>
            <a:ext cx="1637968" cy="154942"/>
            <a:chOff x="238125" y="2506075"/>
            <a:chExt cx="7115411" cy="673075"/>
          </a:xfrm>
        </p:grpSpPr>
        <p:sp>
          <p:nvSpPr>
            <p:cNvPr id="4500" name="Google Shape;4500;p7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5" name="Google Shape;4505;p74"/>
          <p:cNvGrpSpPr/>
          <p:nvPr/>
        </p:nvGrpSpPr>
        <p:grpSpPr>
          <a:xfrm>
            <a:off x="1969680" y="1294672"/>
            <a:ext cx="1262932" cy="785408"/>
            <a:chOff x="548861" y="389676"/>
            <a:chExt cx="3843371" cy="2390163"/>
          </a:xfrm>
        </p:grpSpPr>
        <p:cxnSp>
          <p:nvCxnSpPr>
            <p:cNvPr id="4506" name="Google Shape;4506;p74"/>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507" name="Google Shape;4507;p74"/>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508" name="Google Shape;4508;p74"/>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509" name="Google Shape;4509;p74"/>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510" name="Google Shape;4510;p74"/>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511" name="Google Shape;4511;p74"/>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12" name="Google Shape;4512;p74"/>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513" name="Google Shape;4513;p74"/>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4"/>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4"/>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4"/>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4"/>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4"/>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74"/>
          <p:cNvGrpSpPr/>
          <p:nvPr/>
        </p:nvGrpSpPr>
        <p:grpSpPr>
          <a:xfrm>
            <a:off x="757812" y="2401550"/>
            <a:ext cx="1412054" cy="633562"/>
            <a:chOff x="1187400" y="2529299"/>
            <a:chExt cx="6769193" cy="2241903"/>
          </a:xfrm>
        </p:grpSpPr>
        <p:sp>
          <p:nvSpPr>
            <p:cNvPr id="4520" name="Google Shape;4520;p74"/>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521" name="Google Shape;4521;p74"/>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22" name="Google Shape;4522;p74"/>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23" name="Google Shape;4523;p74"/>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24" name="Google Shape;4524;p74"/>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25" name="Google Shape;4525;p74"/>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526" name="Google Shape;4526;p74"/>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527" name="Google Shape;4527;p74"/>
            <p:cNvCxnSpPr>
              <a:stCxn id="4520" idx="2"/>
              <a:endCxn id="452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28" name="Google Shape;4528;p74"/>
            <p:cNvCxnSpPr>
              <a:stCxn id="4522" idx="0"/>
              <a:endCxn id="452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29" name="Google Shape;4529;p74"/>
            <p:cNvCxnSpPr>
              <a:stCxn id="4522" idx="2"/>
              <a:endCxn id="452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30" name="Google Shape;4530;p74"/>
            <p:cNvCxnSpPr>
              <a:stCxn id="4523" idx="0"/>
              <a:endCxn id="452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31" name="Google Shape;4531;p74"/>
            <p:cNvCxnSpPr>
              <a:stCxn id="4521" idx="2"/>
              <a:endCxn id="452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532" name="Google Shape;4532;p74"/>
            <p:cNvCxnSpPr>
              <a:stCxn id="4525" idx="0"/>
              <a:endCxn id="452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533" name="Google Shape;4533;p74"/>
          <p:cNvGrpSpPr/>
          <p:nvPr/>
        </p:nvGrpSpPr>
        <p:grpSpPr>
          <a:xfrm>
            <a:off x="6844058" y="2894258"/>
            <a:ext cx="1579035" cy="540873"/>
            <a:chOff x="6895650" y="3126697"/>
            <a:chExt cx="1436662" cy="492105"/>
          </a:xfrm>
        </p:grpSpPr>
        <p:sp>
          <p:nvSpPr>
            <p:cNvPr id="4534" name="Google Shape;4534;p74"/>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4"/>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4"/>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4"/>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4"/>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9" name="Google Shape;4539;p74"/>
            <p:cNvGrpSpPr/>
            <p:nvPr/>
          </p:nvGrpSpPr>
          <p:grpSpPr>
            <a:xfrm>
              <a:off x="6995957" y="3335810"/>
              <a:ext cx="1230393" cy="71754"/>
              <a:chOff x="6995957" y="3287964"/>
              <a:chExt cx="1230393" cy="71754"/>
            </a:xfrm>
          </p:grpSpPr>
          <p:sp>
            <p:nvSpPr>
              <p:cNvPr id="4540" name="Google Shape;4540;p74"/>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4"/>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4"/>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4"/>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4"/>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5" name="Google Shape;4545;p74"/>
          <p:cNvGrpSpPr/>
          <p:nvPr/>
        </p:nvGrpSpPr>
        <p:grpSpPr>
          <a:xfrm>
            <a:off x="6842640" y="3531021"/>
            <a:ext cx="1581862" cy="650625"/>
            <a:chOff x="6777990" y="3710194"/>
            <a:chExt cx="1646915" cy="677382"/>
          </a:xfrm>
        </p:grpSpPr>
        <p:grpSp>
          <p:nvGrpSpPr>
            <p:cNvPr id="4546" name="Google Shape;4546;p74"/>
            <p:cNvGrpSpPr/>
            <p:nvPr/>
          </p:nvGrpSpPr>
          <p:grpSpPr>
            <a:xfrm>
              <a:off x="6777990" y="3874492"/>
              <a:ext cx="411129" cy="513083"/>
              <a:chOff x="6777990" y="3874492"/>
              <a:chExt cx="411129" cy="513083"/>
            </a:xfrm>
          </p:grpSpPr>
          <p:cxnSp>
            <p:nvCxnSpPr>
              <p:cNvPr id="4547" name="Google Shape;4547;p74"/>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548" name="Google Shape;4548;p74"/>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74"/>
            <p:cNvGrpSpPr/>
            <p:nvPr/>
          </p:nvGrpSpPr>
          <p:grpSpPr>
            <a:xfrm>
              <a:off x="7188425" y="3710194"/>
              <a:ext cx="411123" cy="520535"/>
              <a:chOff x="7188425" y="3710194"/>
              <a:chExt cx="411123" cy="520535"/>
            </a:xfrm>
          </p:grpSpPr>
          <p:cxnSp>
            <p:nvCxnSpPr>
              <p:cNvPr id="4550" name="Google Shape;4550;p74"/>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551" name="Google Shape;4551;p74"/>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2" name="Google Shape;4552;p74"/>
            <p:cNvGrpSpPr/>
            <p:nvPr/>
          </p:nvGrpSpPr>
          <p:grpSpPr>
            <a:xfrm>
              <a:off x="7603341" y="3874492"/>
              <a:ext cx="411474" cy="513083"/>
              <a:chOff x="7603341" y="3874492"/>
              <a:chExt cx="411474" cy="513083"/>
            </a:xfrm>
          </p:grpSpPr>
          <p:cxnSp>
            <p:nvCxnSpPr>
              <p:cNvPr id="4553" name="Google Shape;4553;p74"/>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554" name="Google Shape;4554;p74"/>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74"/>
            <p:cNvGrpSpPr/>
            <p:nvPr/>
          </p:nvGrpSpPr>
          <p:grpSpPr>
            <a:xfrm>
              <a:off x="8013776" y="3722847"/>
              <a:ext cx="411129" cy="507881"/>
              <a:chOff x="8013776" y="3722847"/>
              <a:chExt cx="411129" cy="507881"/>
            </a:xfrm>
          </p:grpSpPr>
          <p:cxnSp>
            <p:nvCxnSpPr>
              <p:cNvPr id="4556" name="Google Shape;4556;p74"/>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557" name="Google Shape;4557;p74"/>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58" name="Google Shape;4558;p74"/>
          <p:cNvGrpSpPr/>
          <p:nvPr/>
        </p:nvGrpSpPr>
        <p:grpSpPr>
          <a:xfrm>
            <a:off x="5262155" y="2703861"/>
            <a:ext cx="1421889" cy="1020603"/>
            <a:chOff x="5190863" y="2824811"/>
            <a:chExt cx="1544860" cy="1108869"/>
          </a:xfrm>
        </p:grpSpPr>
        <p:grpSp>
          <p:nvGrpSpPr>
            <p:cNvPr id="4559" name="Google Shape;4559;p74"/>
            <p:cNvGrpSpPr/>
            <p:nvPr/>
          </p:nvGrpSpPr>
          <p:grpSpPr>
            <a:xfrm>
              <a:off x="5938695" y="3176919"/>
              <a:ext cx="685761" cy="404739"/>
              <a:chOff x="5938695" y="3176919"/>
              <a:chExt cx="685761" cy="404739"/>
            </a:xfrm>
          </p:grpSpPr>
          <p:grpSp>
            <p:nvGrpSpPr>
              <p:cNvPr id="4560" name="Google Shape;4560;p74"/>
              <p:cNvGrpSpPr/>
              <p:nvPr/>
            </p:nvGrpSpPr>
            <p:grpSpPr>
              <a:xfrm>
                <a:off x="5938695" y="3176919"/>
                <a:ext cx="685761" cy="404739"/>
                <a:chOff x="5938695" y="3176919"/>
                <a:chExt cx="685761" cy="404739"/>
              </a:xfrm>
            </p:grpSpPr>
            <p:sp>
              <p:nvSpPr>
                <p:cNvPr id="4561" name="Google Shape;4561;p74"/>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4"/>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3" name="Google Shape;4563;p74"/>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74"/>
            <p:cNvGrpSpPr/>
            <p:nvPr/>
          </p:nvGrpSpPr>
          <p:grpSpPr>
            <a:xfrm>
              <a:off x="5305233" y="3176835"/>
              <a:ext cx="685971" cy="404655"/>
              <a:chOff x="5305233" y="3176835"/>
              <a:chExt cx="685971" cy="404655"/>
            </a:xfrm>
          </p:grpSpPr>
          <p:grpSp>
            <p:nvGrpSpPr>
              <p:cNvPr id="4565" name="Google Shape;4565;p74"/>
              <p:cNvGrpSpPr/>
              <p:nvPr/>
            </p:nvGrpSpPr>
            <p:grpSpPr>
              <a:xfrm>
                <a:off x="5305233" y="3176835"/>
                <a:ext cx="685971" cy="404655"/>
                <a:chOff x="5305233" y="3176835"/>
                <a:chExt cx="685971" cy="404655"/>
              </a:xfrm>
            </p:grpSpPr>
            <p:sp>
              <p:nvSpPr>
                <p:cNvPr id="4566" name="Google Shape;4566;p74"/>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4"/>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8" name="Google Shape;4568;p74"/>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9" name="Google Shape;4569;p74"/>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0" name="Google Shape;4570;p74"/>
            <p:cNvGrpSpPr/>
            <p:nvPr/>
          </p:nvGrpSpPr>
          <p:grpSpPr>
            <a:xfrm>
              <a:off x="5657361" y="2824811"/>
              <a:ext cx="1078361" cy="404655"/>
              <a:chOff x="5657361" y="2824811"/>
              <a:chExt cx="1078361" cy="404655"/>
            </a:xfrm>
          </p:grpSpPr>
          <p:grpSp>
            <p:nvGrpSpPr>
              <p:cNvPr id="4571" name="Google Shape;4571;p74"/>
              <p:cNvGrpSpPr/>
              <p:nvPr/>
            </p:nvGrpSpPr>
            <p:grpSpPr>
              <a:xfrm>
                <a:off x="5657361" y="2824811"/>
                <a:ext cx="1078361" cy="404655"/>
                <a:chOff x="5657361" y="2824811"/>
                <a:chExt cx="1078361" cy="404655"/>
              </a:xfrm>
            </p:grpSpPr>
            <p:grpSp>
              <p:nvGrpSpPr>
                <p:cNvPr id="4572" name="Google Shape;4572;p74"/>
                <p:cNvGrpSpPr/>
                <p:nvPr/>
              </p:nvGrpSpPr>
              <p:grpSpPr>
                <a:xfrm>
                  <a:off x="5938485" y="2824811"/>
                  <a:ext cx="797237" cy="404655"/>
                  <a:chOff x="5938485" y="2824811"/>
                  <a:chExt cx="797237" cy="404655"/>
                </a:xfrm>
              </p:grpSpPr>
              <p:sp>
                <p:nvSpPr>
                  <p:cNvPr id="4573" name="Google Shape;4573;p74"/>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4"/>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5" name="Google Shape;4575;p74"/>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6" name="Google Shape;4576;p74"/>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7" name="Google Shape;4577;p74"/>
            <p:cNvGrpSpPr/>
            <p:nvPr/>
          </p:nvGrpSpPr>
          <p:grpSpPr>
            <a:xfrm>
              <a:off x="5190863" y="3528942"/>
              <a:ext cx="1078026" cy="404739"/>
              <a:chOff x="5190863" y="3528942"/>
              <a:chExt cx="1078026" cy="404739"/>
            </a:xfrm>
          </p:grpSpPr>
          <p:sp>
            <p:nvSpPr>
              <p:cNvPr id="4578" name="Google Shape;4578;p74"/>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9" name="Google Shape;4579;p74"/>
              <p:cNvGrpSpPr/>
              <p:nvPr/>
            </p:nvGrpSpPr>
            <p:grpSpPr>
              <a:xfrm>
                <a:off x="5190863" y="3528942"/>
                <a:ext cx="1078026" cy="404739"/>
                <a:chOff x="5190863" y="3528942"/>
                <a:chExt cx="1078026" cy="404739"/>
              </a:xfrm>
            </p:grpSpPr>
            <p:sp>
              <p:nvSpPr>
                <p:cNvPr id="4580" name="Google Shape;4580;p74"/>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4"/>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82" name="Google Shape;4582;p74"/>
          <p:cNvGrpSpPr/>
          <p:nvPr/>
        </p:nvGrpSpPr>
        <p:grpSpPr>
          <a:xfrm>
            <a:off x="728162" y="1268329"/>
            <a:ext cx="1086719" cy="879487"/>
            <a:chOff x="803162" y="1474292"/>
            <a:chExt cx="1086719" cy="879487"/>
          </a:xfrm>
        </p:grpSpPr>
        <p:grpSp>
          <p:nvGrpSpPr>
            <p:cNvPr id="4583" name="Google Shape;4583;p74"/>
            <p:cNvGrpSpPr/>
            <p:nvPr/>
          </p:nvGrpSpPr>
          <p:grpSpPr>
            <a:xfrm>
              <a:off x="803162" y="1625948"/>
              <a:ext cx="445856" cy="576579"/>
              <a:chOff x="803162" y="1625948"/>
              <a:chExt cx="445856" cy="576579"/>
            </a:xfrm>
          </p:grpSpPr>
          <p:sp>
            <p:nvSpPr>
              <p:cNvPr id="4584" name="Google Shape;4584;p74"/>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5" name="Google Shape;4585;p74"/>
              <p:cNvGrpSpPr/>
              <p:nvPr/>
            </p:nvGrpSpPr>
            <p:grpSpPr>
              <a:xfrm>
                <a:off x="1056023" y="1625948"/>
                <a:ext cx="192995" cy="576579"/>
                <a:chOff x="1056023" y="1625948"/>
                <a:chExt cx="192995" cy="576579"/>
              </a:xfrm>
            </p:grpSpPr>
            <p:sp>
              <p:nvSpPr>
                <p:cNvPr id="4586" name="Google Shape;4586;p74"/>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4"/>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4"/>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4"/>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4"/>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91" name="Google Shape;4591;p74"/>
            <p:cNvGrpSpPr/>
            <p:nvPr/>
          </p:nvGrpSpPr>
          <p:grpSpPr>
            <a:xfrm>
              <a:off x="1371406" y="1474292"/>
              <a:ext cx="518475" cy="879487"/>
              <a:chOff x="1398231" y="1474292"/>
              <a:chExt cx="518475" cy="879487"/>
            </a:xfrm>
          </p:grpSpPr>
          <p:grpSp>
            <p:nvGrpSpPr>
              <p:cNvPr id="4592" name="Google Shape;4592;p74"/>
              <p:cNvGrpSpPr/>
              <p:nvPr/>
            </p:nvGrpSpPr>
            <p:grpSpPr>
              <a:xfrm>
                <a:off x="1398231" y="1474292"/>
                <a:ext cx="518475" cy="341643"/>
                <a:chOff x="1398231" y="1474292"/>
                <a:chExt cx="518475" cy="341643"/>
              </a:xfrm>
            </p:grpSpPr>
            <p:sp>
              <p:nvSpPr>
                <p:cNvPr id="4593" name="Google Shape;4593;p74"/>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4" name="Google Shape;4594;p74"/>
                <p:cNvGrpSpPr/>
                <p:nvPr/>
              </p:nvGrpSpPr>
              <p:grpSpPr>
                <a:xfrm>
                  <a:off x="1616453" y="1474292"/>
                  <a:ext cx="300253" cy="341643"/>
                  <a:chOff x="1616453" y="1475379"/>
                  <a:chExt cx="300253" cy="341643"/>
                </a:xfrm>
              </p:grpSpPr>
              <p:sp>
                <p:nvSpPr>
                  <p:cNvPr id="4595" name="Google Shape;4595;p74"/>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4"/>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4"/>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4"/>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4"/>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4"/>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4"/>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2" name="Google Shape;4602;p74"/>
                  <p:cNvGrpSpPr/>
                  <p:nvPr/>
                </p:nvGrpSpPr>
                <p:grpSpPr>
                  <a:xfrm>
                    <a:off x="1839639" y="1475379"/>
                    <a:ext cx="77067" cy="341643"/>
                    <a:chOff x="1839639" y="1475379"/>
                    <a:chExt cx="77067" cy="341643"/>
                  </a:xfrm>
                </p:grpSpPr>
                <p:sp>
                  <p:nvSpPr>
                    <p:cNvPr id="4603" name="Google Shape;4603;p74"/>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4"/>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05" name="Google Shape;4605;p74"/>
              <p:cNvGrpSpPr/>
              <p:nvPr/>
            </p:nvGrpSpPr>
            <p:grpSpPr>
              <a:xfrm>
                <a:off x="1398451" y="2012951"/>
                <a:ext cx="518255" cy="340828"/>
                <a:chOff x="1398451" y="2012951"/>
                <a:chExt cx="518255" cy="340828"/>
              </a:xfrm>
            </p:grpSpPr>
            <p:sp>
              <p:nvSpPr>
                <p:cNvPr id="4606" name="Google Shape;4606;p74"/>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7" name="Google Shape;4607;p74"/>
                <p:cNvGrpSpPr/>
                <p:nvPr/>
              </p:nvGrpSpPr>
              <p:grpSpPr>
                <a:xfrm>
                  <a:off x="1616453" y="2012951"/>
                  <a:ext cx="300253" cy="340828"/>
                  <a:chOff x="1616453" y="2013538"/>
                  <a:chExt cx="300253" cy="340828"/>
                </a:xfrm>
              </p:grpSpPr>
              <p:sp>
                <p:nvSpPr>
                  <p:cNvPr id="4608" name="Google Shape;4608;p74"/>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4"/>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4"/>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4"/>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4"/>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4"/>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4"/>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5" name="Google Shape;4615;p74"/>
                  <p:cNvGrpSpPr/>
                  <p:nvPr/>
                </p:nvGrpSpPr>
                <p:grpSpPr>
                  <a:xfrm>
                    <a:off x="1839639" y="2013538"/>
                    <a:ext cx="77067" cy="340828"/>
                    <a:chOff x="1839639" y="2013538"/>
                    <a:chExt cx="77067" cy="340828"/>
                  </a:xfrm>
                </p:grpSpPr>
                <p:sp>
                  <p:nvSpPr>
                    <p:cNvPr id="4616" name="Google Shape;4616;p74"/>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4"/>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618" name="Google Shape;4618;p74"/>
          <p:cNvGrpSpPr/>
          <p:nvPr/>
        </p:nvGrpSpPr>
        <p:grpSpPr>
          <a:xfrm>
            <a:off x="724986" y="3399516"/>
            <a:ext cx="1368681" cy="682918"/>
            <a:chOff x="724986" y="3605478"/>
            <a:chExt cx="1368681" cy="682918"/>
          </a:xfrm>
        </p:grpSpPr>
        <p:grpSp>
          <p:nvGrpSpPr>
            <p:cNvPr id="4619" name="Google Shape;4619;p74"/>
            <p:cNvGrpSpPr/>
            <p:nvPr/>
          </p:nvGrpSpPr>
          <p:grpSpPr>
            <a:xfrm>
              <a:off x="1289102" y="3823629"/>
              <a:ext cx="240442" cy="250435"/>
              <a:chOff x="-165066" y="3843615"/>
              <a:chExt cx="221259" cy="230455"/>
            </a:xfrm>
          </p:grpSpPr>
          <p:sp>
            <p:nvSpPr>
              <p:cNvPr id="4620" name="Google Shape;4620;p74"/>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4"/>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4"/>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4"/>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4"/>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4"/>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4"/>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4"/>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4"/>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4"/>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4"/>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4"/>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4"/>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4"/>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4"/>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4"/>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4"/>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4"/>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4"/>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4"/>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74"/>
            <p:cNvGrpSpPr/>
            <p:nvPr/>
          </p:nvGrpSpPr>
          <p:grpSpPr>
            <a:xfrm>
              <a:off x="724986" y="3605478"/>
              <a:ext cx="1368681" cy="682918"/>
              <a:chOff x="724986" y="3605478"/>
              <a:chExt cx="1368681" cy="682918"/>
            </a:xfrm>
          </p:grpSpPr>
          <p:grpSp>
            <p:nvGrpSpPr>
              <p:cNvPr id="4641" name="Google Shape;4641;p74"/>
              <p:cNvGrpSpPr/>
              <p:nvPr/>
            </p:nvGrpSpPr>
            <p:grpSpPr>
              <a:xfrm>
                <a:off x="1498221" y="4047614"/>
                <a:ext cx="529172" cy="240783"/>
                <a:chOff x="1498221" y="4047614"/>
                <a:chExt cx="529172" cy="240783"/>
              </a:xfrm>
            </p:grpSpPr>
            <p:grpSp>
              <p:nvGrpSpPr>
                <p:cNvPr id="4642" name="Google Shape;4642;p74"/>
                <p:cNvGrpSpPr/>
                <p:nvPr/>
              </p:nvGrpSpPr>
              <p:grpSpPr>
                <a:xfrm>
                  <a:off x="1826655" y="4224370"/>
                  <a:ext cx="200738" cy="25631"/>
                  <a:chOff x="1826655" y="4224370"/>
                  <a:chExt cx="200738" cy="25631"/>
                </a:xfrm>
              </p:grpSpPr>
              <p:sp>
                <p:nvSpPr>
                  <p:cNvPr id="4643" name="Google Shape;4643;p74"/>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4"/>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5" name="Google Shape;4645;p74"/>
                <p:cNvGrpSpPr/>
                <p:nvPr/>
              </p:nvGrpSpPr>
              <p:grpSpPr>
                <a:xfrm>
                  <a:off x="1498221" y="4047614"/>
                  <a:ext cx="328444" cy="240783"/>
                  <a:chOff x="1498221" y="4047614"/>
                  <a:chExt cx="328444" cy="240783"/>
                </a:xfrm>
              </p:grpSpPr>
              <p:sp>
                <p:nvSpPr>
                  <p:cNvPr id="4646" name="Google Shape;4646;p74"/>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7" name="Google Shape;4647;p74"/>
                  <p:cNvGrpSpPr/>
                  <p:nvPr/>
                </p:nvGrpSpPr>
                <p:grpSpPr>
                  <a:xfrm>
                    <a:off x="1498221" y="4047614"/>
                    <a:ext cx="150566" cy="190416"/>
                    <a:chOff x="1498221" y="4047614"/>
                    <a:chExt cx="150566" cy="190416"/>
                  </a:xfrm>
                </p:grpSpPr>
                <p:sp>
                  <p:nvSpPr>
                    <p:cNvPr id="4648" name="Google Shape;4648;p74"/>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4"/>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50" name="Google Shape;4650;p74"/>
              <p:cNvGrpSpPr/>
              <p:nvPr/>
            </p:nvGrpSpPr>
            <p:grpSpPr>
              <a:xfrm>
                <a:off x="1560718" y="3800594"/>
                <a:ext cx="532948" cy="302090"/>
                <a:chOff x="1560718" y="3800594"/>
                <a:chExt cx="532948" cy="302090"/>
              </a:xfrm>
            </p:grpSpPr>
            <p:grpSp>
              <p:nvGrpSpPr>
                <p:cNvPr id="4651" name="Google Shape;4651;p74"/>
                <p:cNvGrpSpPr/>
                <p:nvPr/>
              </p:nvGrpSpPr>
              <p:grpSpPr>
                <a:xfrm>
                  <a:off x="1912179" y="3827344"/>
                  <a:ext cx="181487" cy="25631"/>
                  <a:chOff x="1912179" y="3827344"/>
                  <a:chExt cx="181487" cy="25631"/>
                </a:xfrm>
              </p:grpSpPr>
              <p:sp>
                <p:nvSpPr>
                  <p:cNvPr id="4652" name="Google Shape;4652;p74"/>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4"/>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74"/>
                <p:cNvGrpSpPr/>
                <p:nvPr/>
              </p:nvGrpSpPr>
              <p:grpSpPr>
                <a:xfrm>
                  <a:off x="1912179" y="4044505"/>
                  <a:ext cx="181487" cy="25622"/>
                  <a:chOff x="1912179" y="4044506"/>
                  <a:chExt cx="181487" cy="25622"/>
                </a:xfrm>
              </p:grpSpPr>
              <p:sp>
                <p:nvSpPr>
                  <p:cNvPr id="4655" name="Google Shape;4655;p74"/>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4"/>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74"/>
                <p:cNvGrpSpPr/>
                <p:nvPr/>
              </p:nvGrpSpPr>
              <p:grpSpPr>
                <a:xfrm>
                  <a:off x="1560718" y="3800594"/>
                  <a:ext cx="351472" cy="302090"/>
                  <a:chOff x="1560718" y="3800594"/>
                  <a:chExt cx="351472" cy="302090"/>
                </a:xfrm>
              </p:grpSpPr>
              <p:grpSp>
                <p:nvGrpSpPr>
                  <p:cNvPr id="4658" name="Google Shape;4658;p74"/>
                  <p:cNvGrpSpPr/>
                  <p:nvPr/>
                </p:nvGrpSpPr>
                <p:grpSpPr>
                  <a:xfrm>
                    <a:off x="1560718" y="3842857"/>
                    <a:ext cx="173586" cy="217131"/>
                    <a:chOff x="1560718" y="3842857"/>
                    <a:chExt cx="173586" cy="217131"/>
                  </a:xfrm>
                </p:grpSpPr>
                <p:sp>
                  <p:nvSpPr>
                    <p:cNvPr id="4659" name="Google Shape;4659;p74"/>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4"/>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4"/>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2" name="Google Shape;4662;p74"/>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4"/>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64" name="Google Shape;4664;p74"/>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5" name="Google Shape;4665;p74"/>
              <p:cNvGrpSpPr/>
              <p:nvPr/>
            </p:nvGrpSpPr>
            <p:grpSpPr>
              <a:xfrm>
                <a:off x="785350" y="3605478"/>
                <a:ext cx="535311" cy="249245"/>
                <a:chOff x="785350" y="3605478"/>
                <a:chExt cx="535311" cy="249245"/>
              </a:xfrm>
            </p:grpSpPr>
            <p:grpSp>
              <p:nvGrpSpPr>
                <p:cNvPr id="4666" name="Google Shape;4666;p74"/>
                <p:cNvGrpSpPr/>
                <p:nvPr/>
              </p:nvGrpSpPr>
              <p:grpSpPr>
                <a:xfrm>
                  <a:off x="785350" y="3605478"/>
                  <a:ext cx="376191" cy="102736"/>
                  <a:chOff x="785350" y="3605478"/>
                  <a:chExt cx="376191" cy="102736"/>
                </a:xfrm>
              </p:grpSpPr>
              <p:sp>
                <p:nvSpPr>
                  <p:cNvPr id="4667" name="Google Shape;4667;p74"/>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4"/>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4"/>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74"/>
                <p:cNvGrpSpPr/>
                <p:nvPr/>
              </p:nvGrpSpPr>
              <p:grpSpPr>
                <a:xfrm>
                  <a:off x="1161530" y="3655851"/>
                  <a:ext cx="159131" cy="198872"/>
                  <a:chOff x="1161530" y="3655851"/>
                  <a:chExt cx="159131" cy="198872"/>
                </a:xfrm>
              </p:grpSpPr>
              <p:sp>
                <p:nvSpPr>
                  <p:cNvPr id="4671" name="Google Shape;4671;p74"/>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4"/>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3" name="Google Shape;4673;p74"/>
              <p:cNvGrpSpPr/>
              <p:nvPr/>
            </p:nvGrpSpPr>
            <p:grpSpPr>
              <a:xfrm>
                <a:off x="785350" y="4047614"/>
                <a:ext cx="535311" cy="240783"/>
                <a:chOff x="785350" y="4047614"/>
                <a:chExt cx="535311" cy="240783"/>
              </a:xfrm>
            </p:grpSpPr>
            <p:grpSp>
              <p:nvGrpSpPr>
                <p:cNvPr id="4674" name="Google Shape;4674;p74"/>
                <p:cNvGrpSpPr/>
                <p:nvPr/>
              </p:nvGrpSpPr>
              <p:grpSpPr>
                <a:xfrm>
                  <a:off x="1161636" y="4047614"/>
                  <a:ext cx="159025" cy="190415"/>
                  <a:chOff x="1161636" y="4047614"/>
                  <a:chExt cx="159025" cy="190415"/>
                </a:xfrm>
              </p:grpSpPr>
              <p:sp>
                <p:nvSpPr>
                  <p:cNvPr id="4675" name="Google Shape;4675;p74"/>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4"/>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74"/>
                <p:cNvGrpSpPr/>
                <p:nvPr/>
              </p:nvGrpSpPr>
              <p:grpSpPr>
                <a:xfrm>
                  <a:off x="785350" y="4185661"/>
                  <a:ext cx="376191" cy="102736"/>
                  <a:chOff x="785350" y="4185661"/>
                  <a:chExt cx="376191" cy="102736"/>
                </a:xfrm>
              </p:grpSpPr>
              <p:sp>
                <p:nvSpPr>
                  <p:cNvPr id="4678" name="Google Shape;4678;p74"/>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4"/>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4"/>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81" name="Google Shape;4681;p74"/>
              <p:cNvGrpSpPr/>
              <p:nvPr/>
            </p:nvGrpSpPr>
            <p:grpSpPr>
              <a:xfrm>
                <a:off x="1501054" y="3605478"/>
                <a:ext cx="526340" cy="249240"/>
                <a:chOff x="1501054" y="3605478"/>
                <a:chExt cx="526340" cy="249240"/>
              </a:xfrm>
            </p:grpSpPr>
            <p:grpSp>
              <p:nvGrpSpPr>
                <p:cNvPr id="4682" name="Google Shape;4682;p74"/>
                <p:cNvGrpSpPr/>
                <p:nvPr/>
              </p:nvGrpSpPr>
              <p:grpSpPr>
                <a:xfrm>
                  <a:off x="1834208" y="3643867"/>
                  <a:ext cx="193185" cy="25622"/>
                  <a:chOff x="1834208" y="3643867"/>
                  <a:chExt cx="193185" cy="25622"/>
                </a:xfrm>
              </p:grpSpPr>
              <p:sp>
                <p:nvSpPr>
                  <p:cNvPr id="4683" name="Google Shape;4683;p74"/>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4"/>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74"/>
                <p:cNvGrpSpPr/>
                <p:nvPr/>
              </p:nvGrpSpPr>
              <p:grpSpPr>
                <a:xfrm>
                  <a:off x="1501054" y="3605478"/>
                  <a:ext cx="333165" cy="249240"/>
                  <a:chOff x="1501054" y="3605478"/>
                  <a:chExt cx="333165" cy="249240"/>
                </a:xfrm>
              </p:grpSpPr>
              <p:sp>
                <p:nvSpPr>
                  <p:cNvPr id="4686" name="Google Shape;4686;p74"/>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7" name="Google Shape;4687;p74"/>
                  <p:cNvGrpSpPr/>
                  <p:nvPr/>
                </p:nvGrpSpPr>
                <p:grpSpPr>
                  <a:xfrm>
                    <a:off x="1501054" y="3655851"/>
                    <a:ext cx="155286" cy="198867"/>
                    <a:chOff x="1501054" y="3655851"/>
                    <a:chExt cx="155286" cy="198867"/>
                  </a:xfrm>
                </p:grpSpPr>
                <p:sp>
                  <p:nvSpPr>
                    <p:cNvPr id="4688" name="Google Shape;4688;p74"/>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4"/>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90" name="Google Shape;4690;p74"/>
              <p:cNvGrpSpPr/>
              <p:nvPr/>
            </p:nvGrpSpPr>
            <p:grpSpPr>
              <a:xfrm>
                <a:off x="724986" y="3800594"/>
                <a:ext cx="532950" cy="302090"/>
                <a:chOff x="724986" y="3800594"/>
                <a:chExt cx="532950" cy="302090"/>
              </a:xfrm>
            </p:grpSpPr>
            <p:grpSp>
              <p:nvGrpSpPr>
                <p:cNvPr id="4691" name="Google Shape;4691;p74"/>
                <p:cNvGrpSpPr/>
                <p:nvPr/>
              </p:nvGrpSpPr>
              <p:grpSpPr>
                <a:xfrm>
                  <a:off x="724986" y="4044367"/>
                  <a:ext cx="181314" cy="25626"/>
                  <a:chOff x="724986" y="4044367"/>
                  <a:chExt cx="181314" cy="25626"/>
                </a:xfrm>
              </p:grpSpPr>
              <p:sp>
                <p:nvSpPr>
                  <p:cNvPr id="4692" name="Google Shape;4692;p74"/>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4"/>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74"/>
                <p:cNvGrpSpPr/>
                <p:nvPr/>
              </p:nvGrpSpPr>
              <p:grpSpPr>
                <a:xfrm>
                  <a:off x="906290" y="3800594"/>
                  <a:ext cx="351646" cy="302090"/>
                  <a:chOff x="906290" y="3800594"/>
                  <a:chExt cx="351646" cy="302090"/>
                </a:xfrm>
              </p:grpSpPr>
              <p:grpSp>
                <p:nvGrpSpPr>
                  <p:cNvPr id="4695" name="Google Shape;4695;p74"/>
                  <p:cNvGrpSpPr/>
                  <p:nvPr/>
                </p:nvGrpSpPr>
                <p:grpSpPr>
                  <a:xfrm>
                    <a:off x="1084172" y="3842857"/>
                    <a:ext cx="173764" cy="217131"/>
                    <a:chOff x="1084172" y="3842857"/>
                    <a:chExt cx="173764" cy="217131"/>
                  </a:xfrm>
                </p:grpSpPr>
                <p:grpSp>
                  <p:nvGrpSpPr>
                    <p:cNvPr id="4696" name="Google Shape;4696;p74"/>
                    <p:cNvGrpSpPr/>
                    <p:nvPr/>
                  </p:nvGrpSpPr>
                  <p:grpSpPr>
                    <a:xfrm>
                      <a:off x="1156862" y="3936509"/>
                      <a:ext cx="101073" cy="25622"/>
                      <a:chOff x="1156862" y="3936509"/>
                      <a:chExt cx="101073" cy="25622"/>
                    </a:xfrm>
                  </p:grpSpPr>
                  <p:sp>
                    <p:nvSpPr>
                      <p:cNvPr id="4697" name="Google Shape;4697;p74"/>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4"/>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9" name="Google Shape;4699;p74"/>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0" name="Google Shape;4700;p74"/>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4"/>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74"/>
                <p:cNvGrpSpPr/>
                <p:nvPr/>
              </p:nvGrpSpPr>
              <p:grpSpPr>
                <a:xfrm>
                  <a:off x="724986" y="3830189"/>
                  <a:ext cx="189533" cy="25626"/>
                  <a:chOff x="724986" y="3830189"/>
                  <a:chExt cx="189533" cy="25626"/>
                </a:xfrm>
              </p:grpSpPr>
              <p:sp>
                <p:nvSpPr>
                  <p:cNvPr id="4703" name="Google Shape;4703;p74"/>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4"/>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705" name="Google Shape;4705;p74"/>
          <p:cNvGrpSpPr/>
          <p:nvPr/>
        </p:nvGrpSpPr>
        <p:grpSpPr>
          <a:xfrm>
            <a:off x="2253298" y="2249677"/>
            <a:ext cx="948701" cy="935378"/>
            <a:chOff x="2253298" y="2428317"/>
            <a:chExt cx="948701" cy="935378"/>
          </a:xfrm>
        </p:grpSpPr>
        <p:sp>
          <p:nvSpPr>
            <p:cNvPr id="4706" name="Google Shape;4706;p74"/>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4"/>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4"/>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4"/>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4"/>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4"/>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4"/>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4"/>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4"/>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4"/>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4"/>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4"/>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4"/>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4"/>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4"/>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4"/>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4"/>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4"/>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4"/>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4"/>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4"/>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4"/>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4"/>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4"/>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4"/>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4"/>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4"/>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4"/>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4"/>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4"/>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4"/>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4"/>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4"/>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 name="Shape 502"/>
        <p:cNvGrpSpPr/>
        <p:nvPr/>
      </p:nvGrpSpPr>
      <p:grpSpPr>
        <a:xfrm>
          <a:off x="0" y="0"/>
          <a:ext cx="0" cy="0"/>
          <a:chOff x="0" y="0"/>
          <a:chExt cx="0" cy="0"/>
        </a:xfrm>
      </p:grpSpPr>
      <p:sp>
        <p:nvSpPr>
          <p:cNvPr id="503" name="Google Shape;503;p39"/>
          <p:cNvSpPr txBox="1"/>
          <p:nvPr>
            <p:ph type="title"/>
          </p:nvPr>
        </p:nvSpPr>
        <p:spPr>
          <a:xfrm flipH="1" rot="536">
            <a:off x="722437" y="451322"/>
            <a:ext cx="7699200" cy="69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PURPOSE STATEMENT</a:t>
            </a:r>
            <a:endParaRPr/>
          </a:p>
        </p:txBody>
      </p:sp>
      <p:sp>
        <p:nvSpPr>
          <p:cNvPr id="504" name="Google Shape;504;p39"/>
          <p:cNvSpPr txBox="1"/>
          <p:nvPr>
            <p:ph idx="1" type="subTitle"/>
          </p:nvPr>
        </p:nvSpPr>
        <p:spPr>
          <a:xfrm flipH="1">
            <a:off x="722338" y="1302425"/>
            <a:ext cx="5411700" cy="416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WHAT ABOUT MERCURY ?</a:t>
            </a:r>
            <a:endParaRPr/>
          </a:p>
        </p:txBody>
      </p:sp>
      <p:sp>
        <p:nvSpPr>
          <p:cNvPr id="505" name="Google Shape;505;p39"/>
          <p:cNvSpPr txBox="1"/>
          <p:nvPr>
            <p:ph idx="2" type="subTitle"/>
          </p:nvPr>
        </p:nvSpPr>
        <p:spPr>
          <a:xfrm flipH="1">
            <a:off x="722338" y="1666025"/>
            <a:ext cx="5411700" cy="67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Solar System—it’s only a bit larger than the Moon </a:t>
            </a:r>
            <a:endParaRPr/>
          </a:p>
        </p:txBody>
      </p:sp>
      <p:sp>
        <p:nvSpPr>
          <p:cNvPr id="506" name="Google Shape;506;p39"/>
          <p:cNvSpPr txBox="1"/>
          <p:nvPr>
            <p:ph idx="3" type="subTitle"/>
          </p:nvPr>
        </p:nvSpPr>
        <p:spPr>
          <a:xfrm flipH="1">
            <a:off x="722338" y="2393150"/>
            <a:ext cx="5411700" cy="416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Clr>
                <a:schemeClr val="dk1"/>
              </a:buClr>
              <a:buSzPts val="1100"/>
              <a:buFont typeface="Arial"/>
              <a:buNone/>
            </a:pPr>
            <a:r>
              <a:rPr lang="en"/>
              <a:t>WHAT ABOUT VENUS?</a:t>
            </a:r>
            <a:endParaRPr/>
          </a:p>
        </p:txBody>
      </p:sp>
      <p:sp>
        <p:nvSpPr>
          <p:cNvPr id="507" name="Google Shape;507;p39"/>
          <p:cNvSpPr txBox="1"/>
          <p:nvPr>
            <p:ph idx="4" type="subTitle"/>
          </p:nvPr>
        </p:nvSpPr>
        <p:spPr>
          <a:xfrm flipH="1">
            <a:off x="722338" y="2756750"/>
            <a:ext cx="5411700" cy="67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 and is the second planet from the Sun. It’s terribly hot—even hotter than Mercury</a:t>
            </a:r>
            <a:endParaRPr/>
          </a:p>
        </p:txBody>
      </p:sp>
      <p:sp>
        <p:nvSpPr>
          <p:cNvPr id="508" name="Google Shape;508;p39"/>
          <p:cNvSpPr txBox="1"/>
          <p:nvPr>
            <p:ph idx="5" type="subTitle"/>
          </p:nvPr>
        </p:nvSpPr>
        <p:spPr>
          <a:xfrm flipH="1">
            <a:off x="722338" y="3483875"/>
            <a:ext cx="5411700" cy="416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WHAT ABOUT JUPITER?</a:t>
            </a:r>
            <a:endParaRPr/>
          </a:p>
        </p:txBody>
      </p:sp>
      <p:sp>
        <p:nvSpPr>
          <p:cNvPr id="509" name="Google Shape;509;p39"/>
          <p:cNvSpPr txBox="1"/>
          <p:nvPr>
            <p:ph idx="6" type="subTitle"/>
          </p:nvPr>
        </p:nvSpPr>
        <p:spPr>
          <a:xfrm flipH="1">
            <a:off x="722338" y="3847475"/>
            <a:ext cx="5411700" cy="67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Jupiter is a gas giant and the biggest planet in the Solar System. It's the fourth-brightest object in the night sky</a:t>
            </a:r>
            <a:endParaRPr/>
          </a:p>
        </p:txBody>
      </p:sp>
      <p:grpSp>
        <p:nvGrpSpPr>
          <p:cNvPr id="510" name="Google Shape;510;p39"/>
          <p:cNvGrpSpPr/>
          <p:nvPr/>
        </p:nvGrpSpPr>
        <p:grpSpPr>
          <a:xfrm flipH="1">
            <a:off x="6064738" y="1100525"/>
            <a:ext cx="819900" cy="819900"/>
            <a:chOff x="6399325" y="315200"/>
            <a:chExt cx="819900" cy="819900"/>
          </a:xfrm>
        </p:grpSpPr>
        <p:sp>
          <p:nvSpPr>
            <p:cNvPr id="511" name="Google Shape;511;p39"/>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9"/>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39"/>
          <p:cNvGrpSpPr/>
          <p:nvPr/>
        </p:nvGrpSpPr>
        <p:grpSpPr>
          <a:xfrm flipH="1">
            <a:off x="6759963" y="4033525"/>
            <a:ext cx="482850" cy="488650"/>
            <a:chOff x="2104900" y="4161300"/>
            <a:chExt cx="482850" cy="488650"/>
          </a:xfrm>
        </p:grpSpPr>
        <p:sp>
          <p:nvSpPr>
            <p:cNvPr id="514" name="Google Shape;514;p39"/>
            <p:cNvSpPr/>
            <p:nvPr/>
          </p:nvSpPr>
          <p:spPr>
            <a:xfrm>
              <a:off x="2104900" y="4342150"/>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9"/>
            <p:cNvSpPr/>
            <p:nvPr/>
          </p:nvSpPr>
          <p:spPr>
            <a:xfrm>
              <a:off x="2475250" y="4161300"/>
              <a:ext cx="112500" cy="112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 name="Google Shape;516;p39"/>
          <p:cNvSpPr/>
          <p:nvPr/>
        </p:nvSpPr>
        <p:spPr>
          <a:xfrm flipH="1">
            <a:off x="6064713" y="687000"/>
            <a:ext cx="30981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 name="Google Shape;517;p39"/>
          <p:cNvGrpSpPr/>
          <p:nvPr/>
        </p:nvGrpSpPr>
        <p:grpSpPr>
          <a:xfrm flipH="1">
            <a:off x="6401482" y="2024292"/>
            <a:ext cx="2424580" cy="2206471"/>
            <a:chOff x="543100" y="2036192"/>
            <a:chExt cx="2424580" cy="2206471"/>
          </a:xfrm>
        </p:grpSpPr>
        <p:grpSp>
          <p:nvGrpSpPr>
            <p:cNvPr id="518" name="Google Shape;518;p39"/>
            <p:cNvGrpSpPr/>
            <p:nvPr/>
          </p:nvGrpSpPr>
          <p:grpSpPr>
            <a:xfrm>
              <a:off x="1254127" y="2036192"/>
              <a:ext cx="1713554" cy="1872785"/>
              <a:chOff x="3817150" y="1511050"/>
              <a:chExt cx="1214425" cy="1327275"/>
            </a:xfrm>
          </p:grpSpPr>
          <p:sp>
            <p:nvSpPr>
              <p:cNvPr id="519" name="Google Shape;519;p39"/>
              <p:cNvSpPr/>
              <p:nvPr/>
            </p:nvSpPr>
            <p:spPr>
              <a:xfrm>
                <a:off x="3983500" y="1554500"/>
                <a:ext cx="425375" cy="271050"/>
              </a:xfrm>
              <a:custGeom>
                <a:rect b="b" l="l" r="r" t="t"/>
                <a:pathLst>
                  <a:path extrusionOk="0" fill="none" h="10842" w="17015">
                    <a:moveTo>
                      <a:pt x="17015" y="3381"/>
                    </a:moveTo>
                    <a:lnTo>
                      <a:pt x="16177" y="1613"/>
                    </a:lnTo>
                    <a:cubicBezTo>
                      <a:pt x="15634" y="481"/>
                      <a:pt x="14285" y="0"/>
                      <a:pt x="13153" y="543"/>
                    </a:cubicBezTo>
                    <a:lnTo>
                      <a:pt x="7383" y="3288"/>
                    </a:lnTo>
                    <a:lnTo>
                      <a:pt x="1598" y="6049"/>
                    </a:lnTo>
                    <a:cubicBezTo>
                      <a:pt x="481" y="6592"/>
                      <a:pt x="1" y="7941"/>
                      <a:pt x="543" y="9073"/>
                    </a:cubicBezTo>
                    <a:lnTo>
                      <a:pt x="1365" y="1084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9"/>
              <p:cNvSpPr/>
              <p:nvPr/>
            </p:nvSpPr>
            <p:spPr>
              <a:xfrm>
                <a:off x="4108350" y="1594050"/>
                <a:ext cx="130300" cy="79875"/>
              </a:xfrm>
              <a:custGeom>
                <a:rect b="b" l="l" r="r" t="t"/>
                <a:pathLst>
                  <a:path extrusionOk="0" h="3195" w="5212">
                    <a:moveTo>
                      <a:pt x="4562" y="1"/>
                    </a:moveTo>
                    <a:cubicBezTo>
                      <a:pt x="4514" y="1"/>
                      <a:pt x="4466" y="11"/>
                      <a:pt x="4421" y="31"/>
                    </a:cubicBezTo>
                    <a:lnTo>
                      <a:pt x="249" y="2032"/>
                    </a:lnTo>
                    <a:cubicBezTo>
                      <a:pt x="78" y="2109"/>
                      <a:pt x="1" y="2311"/>
                      <a:pt x="78" y="2497"/>
                    </a:cubicBezTo>
                    <a:lnTo>
                      <a:pt x="326" y="2993"/>
                    </a:lnTo>
                    <a:cubicBezTo>
                      <a:pt x="383" y="3119"/>
                      <a:pt x="516" y="3194"/>
                      <a:pt x="650" y="3194"/>
                    </a:cubicBezTo>
                    <a:cubicBezTo>
                      <a:pt x="698" y="3194"/>
                      <a:pt x="747" y="3184"/>
                      <a:pt x="792" y="3164"/>
                    </a:cubicBezTo>
                    <a:lnTo>
                      <a:pt x="4964" y="1179"/>
                    </a:lnTo>
                    <a:cubicBezTo>
                      <a:pt x="5134" y="1086"/>
                      <a:pt x="5212" y="884"/>
                      <a:pt x="5134" y="713"/>
                    </a:cubicBezTo>
                    <a:lnTo>
                      <a:pt x="4886" y="202"/>
                    </a:lnTo>
                    <a:cubicBezTo>
                      <a:pt x="4829" y="76"/>
                      <a:pt x="4696" y="1"/>
                      <a:pt x="4562" y="1"/>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9"/>
              <p:cNvSpPr/>
              <p:nvPr/>
            </p:nvSpPr>
            <p:spPr>
              <a:xfrm>
                <a:off x="3817150" y="1511050"/>
                <a:ext cx="1214425" cy="1327275"/>
              </a:xfrm>
              <a:custGeom>
                <a:rect b="b" l="l" r="r" t="t"/>
                <a:pathLst>
                  <a:path extrusionOk="0" h="53091" w="48577">
                    <a:moveTo>
                      <a:pt x="30074" y="1"/>
                    </a:moveTo>
                    <a:lnTo>
                      <a:pt x="1" y="14363"/>
                    </a:lnTo>
                    <a:lnTo>
                      <a:pt x="18504" y="53090"/>
                    </a:lnTo>
                    <a:lnTo>
                      <a:pt x="48577" y="38728"/>
                    </a:lnTo>
                    <a:lnTo>
                      <a:pt x="3007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9"/>
              <p:cNvSpPr/>
              <p:nvPr/>
            </p:nvSpPr>
            <p:spPr>
              <a:xfrm>
                <a:off x="3897425" y="1595200"/>
                <a:ext cx="1053900" cy="1160525"/>
              </a:xfrm>
              <a:custGeom>
                <a:rect b="b" l="l" r="r" t="t"/>
                <a:pathLst>
                  <a:path extrusionOk="0" h="46421" w="42156">
                    <a:moveTo>
                      <a:pt x="25886" y="1"/>
                    </a:moveTo>
                    <a:lnTo>
                      <a:pt x="0" y="12362"/>
                    </a:lnTo>
                    <a:lnTo>
                      <a:pt x="16270" y="46421"/>
                    </a:lnTo>
                    <a:lnTo>
                      <a:pt x="42155" y="34044"/>
                    </a:lnTo>
                    <a:lnTo>
                      <a:pt x="25886" y="1"/>
                    </a:ln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9"/>
              <p:cNvSpPr/>
              <p:nvPr/>
            </p:nvSpPr>
            <p:spPr>
              <a:xfrm>
                <a:off x="4124250" y="1943775"/>
                <a:ext cx="492450" cy="235375"/>
              </a:xfrm>
              <a:custGeom>
                <a:rect b="b" l="l" r="r" t="t"/>
                <a:pathLst>
                  <a:path extrusionOk="0" fill="none" h="9415" w="19698">
                    <a:moveTo>
                      <a:pt x="1" y="9415"/>
                    </a:moveTo>
                    <a:lnTo>
                      <a:pt x="19698"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9"/>
              <p:cNvSpPr/>
              <p:nvPr/>
            </p:nvSpPr>
            <p:spPr>
              <a:xfrm>
                <a:off x="4156825" y="2012025"/>
                <a:ext cx="492450" cy="235775"/>
              </a:xfrm>
              <a:custGeom>
                <a:rect b="b" l="l" r="r" t="t"/>
                <a:pathLst>
                  <a:path extrusionOk="0" fill="none" h="9431" w="19698">
                    <a:moveTo>
                      <a:pt x="0" y="9430"/>
                    </a:moveTo>
                    <a:lnTo>
                      <a:pt x="19698"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9"/>
              <p:cNvSpPr/>
              <p:nvPr/>
            </p:nvSpPr>
            <p:spPr>
              <a:xfrm>
                <a:off x="4189400" y="2080275"/>
                <a:ext cx="492450" cy="235375"/>
              </a:xfrm>
              <a:custGeom>
                <a:rect b="b" l="l" r="r" t="t"/>
                <a:pathLst>
                  <a:path extrusionOk="0" fill="none" h="9415" w="19698">
                    <a:moveTo>
                      <a:pt x="0" y="9414"/>
                    </a:moveTo>
                    <a:lnTo>
                      <a:pt x="19697"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9"/>
              <p:cNvSpPr/>
              <p:nvPr/>
            </p:nvSpPr>
            <p:spPr>
              <a:xfrm>
                <a:off x="4221950" y="2148900"/>
                <a:ext cx="492475" cy="235000"/>
              </a:xfrm>
              <a:custGeom>
                <a:rect b="b" l="l" r="r" t="t"/>
                <a:pathLst>
                  <a:path extrusionOk="0" fill="none" h="9400" w="19699">
                    <a:moveTo>
                      <a:pt x="1" y="9399"/>
                    </a:moveTo>
                    <a:lnTo>
                      <a:pt x="19698"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9"/>
              <p:cNvSpPr/>
              <p:nvPr/>
            </p:nvSpPr>
            <p:spPr>
              <a:xfrm>
                <a:off x="4254925" y="2216750"/>
                <a:ext cx="492050" cy="235375"/>
              </a:xfrm>
              <a:custGeom>
                <a:rect b="b" l="l" r="r" t="t"/>
                <a:pathLst>
                  <a:path extrusionOk="0" fill="none" h="9415" w="19682">
                    <a:moveTo>
                      <a:pt x="0" y="9415"/>
                    </a:moveTo>
                    <a:lnTo>
                      <a:pt x="19682"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9"/>
              <p:cNvSpPr/>
              <p:nvPr/>
            </p:nvSpPr>
            <p:spPr>
              <a:xfrm>
                <a:off x="4332850" y="2538575"/>
                <a:ext cx="162100" cy="76800"/>
              </a:xfrm>
              <a:custGeom>
                <a:rect b="b" l="l" r="r" t="t"/>
                <a:pathLst>
                  <a:path extrusionOk="0" fill="none" h="3072" w="6484">
                    <a:moveTo>
                      <a:pt x="1" y="3071"/>
                    </a:moveTo>
                    <a:lnTo>
                      <a:pt x="6484"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9"/>
              <p:cNvSpPr/>
              <p:nvPr/>
            </p:nvSpPr>
            <p:spPr>
              <a:xfrm>
                <a:off x="4662825" y="2380375"/>
                <a:ext cx="162475" cy="77575"/>
              </a:xfrm>
              <a:custGeom>
                <a:rect b="b" l="l" r="r" t="t"/>
                <a:pathLst>
                  <a:path extrusionOk="0" fill="none" h="3103" w="6499">
                    <a:moveTo>
                      <a:pt x="6499" y="0"/>
                    </a:moveTo>
                    <a:lnTo>
                      <a:pt x="0" y="3102"/>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9"/>
              <p:cNvSpPr/>
              <p:nvPr/>
            </p:nvSpPr>
            <p:spPr>
              <a:xfrm>
                <a:off x="4028100" y="1897300"/>
                <a:ext cx="174875" cy="158950"/>
              </a:xfrm>
              <a:custGeom>
                <a:rect b="b" l="l" r="r" t="t"/>
                <a:pathLst>
                  <a:path extrusionOk="0" h="6358" w="6995">
                    <a:moveTo>
                      <a:pt x="3501" y="0"/>
                    </a:moveTo>
                    <a:cubicBezTo>
                      <a:pt x="2674" y="0"/>
                      <a:pt x="1848" y="322"/>
                      <a:pt x="1225" y="960"/>
                    </a:cubicBezTo>
                    <a:cubicBezTo>
                      <a:pt x="0" y="2216"/>
                      <a:pt x="16" y="4233"/>
                      <a:pt x="1272" y="5458"/>
                    </a:cubicBezTo>
                    <a:cubicBezTo>
                      <a:pt x="1888" y="6059"/>
                      <a:pt x="2688" y="6358"/>
                      <a:pt x="3487" y="6358"/>
                    </a:cubicBezTo>
                    <a:cubicBezTo>
                      <a:pt x="4316" y="6358"/>
                      <a:pt x="5146" y="6036"/>
                      <a:pt x="5770" y="5396"/>
                    </a:cubicBezTo>
                    <a:cubicBezTo>
                      <a:pt x="6995" y="4155"/>
                      <a:pt x="6979" y="2139"/>
                      <a:pt x="5723" y="914"/>
                    </a:cubicBezTo>
                    <a:cubicBezTo>
                      <a:pt x="5105" y="303"/>
                      <a:pt x="4302" y="0"/>
                      <a:pt x="3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9"/>
              <p:cNvSpPr/>
              <p:nvPr/>
            </p:nvSpPr>
            <p:spPr>
              <a:xfrm>
                <a:off x="4076950" y="1937975"/>
                <a:ext cx="77950" cy="77950"/>
              </a:xfrm>
              <a:custGeom>
                <a:rect b="b" l="l" r="r" t="t"/>
                <a:pathLst>
                  <a:path extrusionOk="0" h="3118" w="3118">
                    <a:moveTo>
                      <a:pt x="1381" y="0"/>
                    </a:moveTo>
                    <a:lnTo>
                      <a:pt x="466" y="450"/>
                    </a:lnTo>
                    <a:lnTo>
                      <a:pt x="869" y="1318"/>
                    </a:lnTo>
                    <a:lnTo>
                      <a:pt x="0" y="1722"/>
                    </a:lnTo>
                    <a:lnTo>
                      <a:pt x="435" y="2652"/>
                    </a:lnTo>
                    <a:lnTo>
                      <a:pt x="1319" y="2233"/>
                    </a:lnTo>
                    <a:lnTo>
                      <a:pt x="1737" y="3117"/>
                    </a:lnTo>
                    <a:lnTo>
                      <a:pt x="2652" y="2668"/>
                    </a:lnTo>
                    <a:lnTo>
                      <a:pt x="2249" y="1799"/>
                    </a:lnTo>
                    <a:lnTo>
                      <a:pt x="3118" y="1380"/>
                    </a:lnTo>
                    <a:lnTo>
                      <a:pt x="2668" y="465"/>
                    </a:lnTo>
                    <a:lnTo>
                      <a:pt x="1799" y="869"/>
                    </a:lnTo>
                    <a:lnTo>
                      <a:pt x="13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9"/>
              <p:cNvSpPr/>
              <p:nvPr/>
            </p:nvSpPr>
            <p:spPr>
              <a:xfrm>
                <a:off x="4304150" y="2445900"/>
                <a:ext cx="647550" cy="309825"/>
              </a:xfrm>
              <a:custGeom>
                <a:rect b="b" l="l" r="r" t="t"/>
                <a:pathLst>
                  <a:path extrusionOk="0" fill="none" h="12393" w="25902">
                    <a:moveTo>
                      <a:pt x="1" y="12393"/>
                    </a:moveTo>
                    <a:lnTo>
                      <a:pt x="25902"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 name="Google Shape;533;p39"/>
            <p:cNvGrpSpPr/>
            <p:nvPr/>
          </p:nvGrpSpPr>
          <p:grpSpPr>
            <a:xfrm rot="-2329780">
              <a:off x="713128" y="3207658"/>
              <a:ext cx="881300" cy="852960"/>
              <a:chOff x="3204925" y="2034525"/>
              <a:chExt cx="619625" cy="599700"/>
            </a:xfrm>
          </p:grpSpPr>
          <p:sp>
            <p:nvSpPr>
              <p:cNvPr id="534" name="Google Shape;534;p39"/>
              <p:cNvSpPr/>
              <p:nvPr/>
            </p:nvSpPr>
            <p:spPr>
              <a:xfrm>
                <a:off x="3204925" y="2109525"/>
                <a:ext cx="538600" cy="524700"/>
              </a:xfrm>
              <a:custGeom>
                <a:rect b="b" l="l" r="r" t="t"/>
                <a:pathLst>
                  <a:path extrusionOk="0" h="20988" w="21544">
                    <a:moveTo>
                      <a:pt x="12979" y="1"/>
                    </a:moveTo>
                    <a:cubicBezTo>
                      <a:pt x="12054" y="1"/>
                      <a:pt x="10461" y="98"/>
                      <a:pt x="9306" y="691"/>
                    </a:cubicBezTo>
                    <a:cubicBezTo>
                      <a:pt x="8655" y="1048"/>
                      <a:pt x="4048" y="5685"/>
                      <a:pt x="1396" y="8399"/>
                    </a:cubicBezTo>
                    <a:cubicBezTo>
                      <a:pt x="217" y="9594"/>
                      <a:pt x="0" y="11439"/>
                      <a:pt x="838" y="12897"/>
                    </a:cubicBezTo>
                    <a:cubicBezTo>
                      <a:pt x="838" y="12897"/>
                      <a:pt x="838" y="12913"/>
                      <a:pt x="853" y="12913"/>
                    </a:cubicBezTo>
                    <a:cubicBezTo>
                      <a:pt x="2637" y="16030"/>
                      <a:pt x="5243" y="18651"/>
                      <a:pt x="8360" y="20450"/>
                    </a:cubicBezTo>
                    <a:cubicBezTo>
                      <a:pt x="8360" y="20450"/>
                      <a:pt x="8375" y="20450"/>
                      <a:pt x="8375" y="20466"/>
                    </a:cubicBezTo>
                    <a:cubicBezTo>
                      <a:pt x="8972" y="20815"/>
                      <a:pt x="9634" y="20988"/>
                      <a:pt x="10289" y="20988"/>
                    </a:cubicBezTo>
                    <a:cubicBezTo>
                      <a:pt x="11235" y="20988"/>
                      <a:pt x="12168" y="20628"/>
                      <a:pt x="12873" y="19923"/>
                    </a:cubicBezTo>
                    <a:cubicBezTo>
                      <a:pt x="15603" y="17286"/>
                      <a:pt x="20287" y="12711"/>
                      <a:pt x="20628" y="12060"/>
                    </a:cubicBezTo>
                    <a:cubicBezTo>
                      <a:pt x="21543" y="10338"/>
                      <a:pt x="21341" y="7639"/>
                      <a:pt x="21341" y="7639"/>
                    </a:cubicBezTo>
                    <a:lnTo>
                      <a:pt x="13726" y="24"/>
                    </a:lnTo>
                    <a:cubicBezTo>
                      <a:pt x="13726" y="24"/>
                      <a:pt x="13433" y="1"/>
                      <a:pt x="129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9"/>
              <p:cNvSpPr/>
              <p:nvPr/>
            </p:nvSpPr>
            <p:spPr>
              <a:xfrm>
                <a:off x="3524425" y="2036825"/>
                <a:ext cx="287325" cy="278450"/>
              </a:xfrm>
              <a:custGeom>
                <a:rect b="b" l="l" r="r" t="t"/>
                <a:pathLst>
                  <a:path extrusionOk="0" h="11138" w="11493">
                    <a:moveTo>
                      <a:pt x="2327" y="1"/>
                    </a:moveTo>
                    <a:lnTo>
                      <a:pt x="497" y="1816"/>
                    </a:lnTo>
                    <a:cubicBezTo>
                      <a:pt x="0" y="2327"/>
                      <a:pt x="1629" y="4778"/>
                      <a:pt x="4172" y="7337"/>
                    </a:cubicBezTo>
                    <a:cubicBezTo>
                      <a:pt x="6389" y="9595"/>
                      <a:pt x="8559" y="11137"/>
                      <a:pt x="9404" y="11137"/>
                    </a:cubicBezTo>
                    <a:cubicBezTo>
                      <a:pt x="9523" y="11137"/>
                      <a:pt x="9615" y="11107"/>
                      <a:pt x="9678" y="11044"/>
                    </a:cubicBezTo>
                    <a:lnTo>
                      <a:pt x="11493" y="9229"/>
                    </a:lnTo>
                    <a:lnTo>
                      <a:pt x="2327" y="1"/>
                    </a:lnTo>
                    <a:close/>
                  </a:path>
                </a:pathLst>
              </a:custGeom>
              <a:solidFill>
                <a:schemeClr val="accent4"/>
              </a:solidFill>
              <a:ln cap="rnd" cmpd="sng" w="7375">
                <a:solidFill>
                  <a:srgbClr val="FF595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9"/>
              <p:cNvSpPr/>
              <p:nvPr/>
            </p:nvSpPr>
            <p:spPr>
              <a:xfrm>
                <a:off x="3569775" y="2036825"/>
                <a:ext cx="241975" cy="243150"/>
              </a:xfrm>
              <a:custGeom>
                <a:rect b="b" l="l" r="r" t="t"/>
                <a:pathLst>
                  <a:path extrusionOk="0" fill="none" h="9726" w="9679">
                    <a:moveTo>
                      <a:pt x="513" y="1"/>
                    </a:moveTo>
                    <a:cubicBezTo>
                      <a:pt x="1" y="497"/>
                      <a:pt x="1629" y="2979"/>
                      <a:pt x="4173" y="5522"/>
                    </a:cubicBezTo>
                    <a:cubicBezTo>
                      <a:pt x="6716" y="8081"/>
                      <a:pt x="9167" y="9725"/>
                      <a:pt x="9679" y="9229"/>
                    </a:cubicBezTo>
                  </a:path>
                </a:pathLst>
              </a:custGeom>
              <a:noFill/>
              <a:ln cap="rnd" cmpd="sng" w="7375">
                <a:solidFill>
                  <a:srgbClr val="000C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9"/>
              <p:cNvSpPr/>
              <p:nvPr/>
            </p:nvSpPr>
            <p:spPr>
              <a:xfrm>
                <a:off x="3316200" y="2231100"/>
                <a:ext cx="300125" cy="300525"/>
              </a:xfrm>
              <a:custGeom>
                <a:rect b="b" l="l" r="r" t="t"/>
                <a:pathLst>
                  <a:path extrusionOk="0" h="12021" w="12005">
                    <a:moveTo>
                      <a:pt x="5196" y="0"/>
                    </a:moveTo>
                    <a:lnTo>
                      <a:pt x="1" y="5149"/>
                    </a:lnTo>
                    <a:lnTo>
                      <a:pt x="6825" y="12020"/>
                    </a:lnTo>
                    <a:lnTo>
                      <a:pt x="12005" y="6871"/>
                    </a:lnTo>
                    <a:lnTo>
                      <a:pt x="5196" y="0"/>
                    </a:lnTo>
                    <a:close/>
                  </a:path>
                </a:pathLst>
              </a:custGeom>
              <a:solidFill>
                <a:schemeClr val="lt1"/>
              </a:solidFill>
              <a:ln cap="rnd" cmpd="sng" w="73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9"/>
              <p:cNvSpPr/>
              <p:nvPr/>
            </p:nvSpPr>
            <p:spPr>
              <a:xfrm>
                <a:off x="3436400" y="2278000"/>
                <a:ext cx="131075" cy="131475"/>
              </a:xfrm>
              <a:custGeom>
                <a:rect b="b" l="l" r="r" t="t"/>
                <a:pathLst>
                  <a:path extrusionOk="0" fill="none" h="5259" w="5243">
                    <a:moveTo>
                      <a:pt x="5243" y="5259"/>
                    </a:moveTo>
                    <a:lnTo>
                      <a:pt x="1"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9"/>
              <p:cNvSpPr/>
              <p:nvPr/>
            </p:nvSpPr>
            <p:spPr>
              <a:xfrm>
                <a:off x="3400350" y="2314075"/>
                <a:ext cx="130675" cy="131850"/>
              </a:xfrm>
              <a:custGeom>
                <a:rect b="b" l="l" r="r" t="t"/>
                <a:pathLst>
                  <a:path extrusionOk="0" fill="none" h="5274" w="5227">
                    <a:moveTo>
                      <a:pt x="5227" y="5274"/>
                    </a:moveTo>
                    <a:lnTo>
                      <a:pt x="0"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9"/>
              <p:cNvSpPr/>
              <p:nvPr/>
            </p:nvSpPr>
            <p:spPr>
              <a:xfrm>
                <a:off x="3364275" y="2350125"/>
                <a:ext cx="130300" cy="131475"/>
              </a:xfrm>
              <a:custGeom>
                <a:rect b="b" l="l" r="r" t="t"/>
                <a:pathLst>
                  <a:path extrusionOk="0" fill="none" h="5259" w="5212">
                    <a:moveTo>
                      <a:pt x="5212" y="5258"/>
                    </a:moveTo>
                    <a:lnTo>
                      <a:pt x="1"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9"/>
              <p:cNvSpPr/>
              <p:nvPr/>
            </p:nvSpPr>
            <p:spPr>
              <a:xfrm>
                <a:off x="3569775" y="2034525"/>
                <a:ext cx="254775" cy="235250"/>
              </a:xfrm>
              <a:custGeom>
                <a:rect b="b" l="l" r="r" t="t"/>
                <a:pathLst>
                  <a:path extrusionOk="0" h="9410" w="10191">
                    <a:moveTo>
                      <a:pt x="779" y="0"/>
                    </a:moveTo>
                    <a:cubicBezTo>
                      <a:pt x="663" y="0"/>
                      <a:pt x="573" y="30"/>
                      <a:pt x="513" y="93"/>
                    </a:cubicBezTo>
                    <a:cubicBezTo>
                      <a:pt x="1" y="589"/>
                      <a:pt x="1629" y="3071"/>
                      <a:pt x="4173" y="5614"/>
                    </a:cubicBezTo>
                    <a:cubicBezTo>
                      <a:pt x="6411" y="7866"/>
                      <a:pt x="8577" y="9409"/>
                      <a:pt x="9414" y="9409"/>
                    </a:cubicBezTo>
                    <a:cubicBezTo>
                      <a:pt x="9528" y="9409"/>
                      <a:pt x="9617" y="9381"/>
                      <a:pt x="9679" y="9321"/>
                    </a:cubicBezTo>
                    <a:cubicBezTo>
                      <a:pt x="10191" y="8809"/>
                      <a:pt x="8562" y="6328"/>
                      <a:pt x="6019" y="3800"/>
                    </a:cubicBezTo>
                    <a:cubicBezTo>
                      <a:pt x="3786" y="1553"/>
                      <a:pt x="1613" y="0"/>
                      <a:pt x="779" y="0"/>
                    </a:cubicBezTo>
                    <a:close/>
                  </a:path>
                </a:pathLst>
              </a:custGeom>
              <a:solidFill>
                <a:schemeClr val="accent4"/>
              </a:solidFill>
              <a:ln cap="rnd"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 name="Google Shape;542;p39"/>
            <p:cNvGrpSpPr/>
            <p:nvPr/>
          </p:nvGrpSpPr>
          <p:grpSpPr>
            <a:xfrm>
              <a:off x="898160" y="2837884"/>
              <a:ext cx="221239" cy="215106"/>
              <a:chOff x="2721025" y="2083750"/>
              <a:chExt cx="157825" cy="153450"/>
            </a:xfrm>
          </p:grpSpPr>
          <p:sp>
            <p:nvSpPr>
              <p:cNvPr id="543" name="Google Shape;543;p39"/>
              <p:cNvSpPr/>
              <p:nvPr/>
            </p:nvSpPr>
            <p:spPr>
              <a:xfrm>
                <a:off x="2721025" y="2084575"/>
                <a:ext cx="157825" cy="152625"/>
              </a:xfrm>
              <a:custGeom>
                <a:rect b="b" l="l" r="r" t="t"/>
                <a:pathLst>
                  <a:path extrusionOk="0" h="6105" w="6313">
                    <a:moveTo>
                      <a:pt x="1910" y="1"/>
                    </a:moveTo>
                    <a:cubicBezTo>
                      <a:pt x="1492" y="1"/>
                      <a:pt x="1073" y="149"/>
                      <a:pt x="745" y="448"/>
                    </a:cubicBezTo>
                    <a:cubicBezTo>
                      <a:pt x="47" y="1100"/>
                      <a:pt x="0" y="2201"/>
                      <a:pt x="652" y="2899"/>
                    </a:cubicBezTo>
                    <a:lnTo>
                      <a:pt x="3102" y="5551"/>
                    </a:lnTo>
                    <a:cubicBezTo>
                      <a:pt x="3445" y="5918"/>
                      <a:pt x="3912" y="6105"/>
                      <a:pt x="4379" y="6105"/>
                    </a:cubicBezTo>
                    <a:cubicBezTo>
                      <a:pt x="4800" y="6105"/>
                      <a:pt x="5222" y="5953"/>
                      <a:pt x="5553" y="5644"/>
                    </a:cubicBezTo>
                    <a:cubicBezTo>
                      <a:pt x="6266" y="5008"/>
                      <a:pt x="6313" y="3907"/>
                      <a:pt x="5646" y="3209"/>
                    </a:cubicBezTo>
                    <a:lnTo>
                      <a:pt x="3195" y="557"/>
                    </a:lnTo>
                    <a:cubicBezTo>
                      <a:pt x="2851" y="188"/>
                      <a:pt x="2380" y="1"/>
                      <a:pt x="1910" y="1"/>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9"/>
              <p:cNvSpPr/>
              <p:nvPr/>
            </p:nvSpPr>
            <p:spPr>
              <a:xfrm>
                <a:off x="2721800" y="2084125"/>
                <a:ext cx="112075" cy="107825"/>
              </a:xfrm>
              <a:custGeom>
                <a:rect b="b" l="l" r="r" t="t"/>
                <a:pathLst>
                  <a:path extrusionOk="0" h="4313" w="4483">
                    <a:moveTo>
                      <a:pt x="1911" y="0"/>
                    </a:moveTo>
                    <a:cubicBezTo>
                      <a:pt x="1495" y="0"/>
                      <a:pt x="1070" y="156"/>
                      <a:pt x="729" y="466"/>
                    </a:cubicBezTo>
                    <a:cubicBezTo>
                      <a:pt x="31" y="1118"/>
                      <a:pt x="0" y="2219"/>
                      <a:pt x="636" y="2917"/>
                    </a:cubicBezTo>
                    <a:lnTo>
                      <a:pt x="1939" y="4313"/>
                    </a:lnTo>
                    <a:lnTo>
                      <a:pt x="4483" y="1971"/>
                    </a:lnTo>
                    <a:lnTo>
                      <a:pt x="3180" y="575"/>
                    </a:lnTo>
                    <a:cubicBezTo>
                      <a:pt x="2854" y="218"/>
                      <a:pt x="2420" y="32"/>
                      <a:pt x="1970" y="1"/>
                    </a:cubicBezTo>
                    <a:cubicBezTo>
                      <a:pt x="1950" y="0"/>
                      <a:pt x="1931" y="0"/>
                      <a:pt x="19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9"/>
              <p:cNvSpPr/>
              <p:nvPr/>
            </p:nvSpPr>
            <p:spPr>
              <a:xfrm>
                <a:off x="2721800" y="2083750"/>
                <a:ext cx="112075" cy="108200"/>
              </a:xfrm>
              <a:custGeom>
                <a:rect b="b" l="l" r="r" t="t"/>
                <a:pathLst>
                  <a:path extrusionOk="0" fill="none" h="4328" w="4483">
                    <a:moveTo>
                      <a:pt x="3180" y="590"/>
                    </a:moveTo>
                    <a:cubicBezTo>
                      <a:pt x="2854" y="233"/>
                      <a:pt x="2420" y="47"/>
                      <a:pt x="1970" y="16"/>
                    </a:cubicBezTo>
                    <a:cubicBezTo>
                      <a:pt x="1536" y="1"/>
                      <a:pt x="1086" y="156"/>
                      <a:pt x="729" y="481"/>
                    </a:cubicBezTo>
                    <a:cubicBezTo>
                      <a:pt x="31" y="1133"/>
                      <a:pt x="0" y="2234"/>
                      <a:pt x="636" y="2932"/>
                    </a:cubicBezTo>
                    <a:lnTo>
                      <a:pt x="1939" y="4328"/>
                    </a:lnTo>
                    <a:lnTo>
                      <a:pt x="4483" y="1986"/>
                    </a:lnTo>
                    <a:close/>
                  </a:path>
                </a:pathLst>
              </a:custGeom>
              <a:noFill/>
              <a:ln cap="rnd" cmpd="sng" w="73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 name="Google Shape;546;p39"/>
            <p:cNvGrpSpPr/>
            <p:nvPr/>
          </p:nvGrpSpPr>
          <p:grpSpPr>
            <a:xfrm rot="2535484">
              <a:off x="2639438" y="2204876"/>
              <a:ext cx="204426" cy="232714"/>
              <a:chOff x="2419750" y="932175"/>
              <a:chExt cx="145425" cy="165550"/>
            </a:xfrm>
          </p:grpSpPr>
          <p:sp>
            <p:nvSpPr>
              <p:cNvPr id="547" name="Google Shape;547;p39"/>
              <p:cNvSpPr/>
              <p:nvPr/>
            </p:nvSpPr>
            <p:spPr>
              <a:xfrm>
                <a:off x="2419750" y="933925"/>
                <a:ext cx="145425" cy="163800"/>
              </a:xfrm>
              <a:custGeom>
                <a:rect b="b" l="l" r="r" t="t"/>
                <a:pathLst>
                  <a:path extrusionOk="0" h="6552" w="5817">
                    <a:moveTo>
                      <a:pt x="1959" y="1"/>
                    </a:moveTo>
                    <a:cubicBezTo>
                      <a:pt x="1660" y="1"/>
                      <a:pt x="1358" y="78"/>
                      <a:pt x="1086" y="240"/>
                    </a:cubicBezTo>
                    <a:cubicBezTo>
                      <a:pt x="280" y="721"/>
                      <a:pt x="0" y="1791"/>
                      <a:pt x="481" y="2613"/>
                    </a:cubicBezTo>
                    <a:lnTo>
                      <a:pt x="2342" y="5715"/>
                    </a:lnTo>
                    <a:cubicBezTo>
                      <a:pt x="2671" y="6249"/>
                      <a:pt x="3244" y="6552"/>
                      <a:pt x="3832" y="6552"/>
                    </a:cubicBezTo>
                    <a:cubicBezTo>
                      <a:pt x="4132" y="6552"/>
                      <a:pt x="4437" y="6473"/>
                      <a:pt x="4715" y="6305"/>
                    </a:cubicBezTo>
                    <a:cubicBezTo>
                      <a:pt x="5553" y="5839"/>
                      <a:pt x="5816" y="4785"/>
                      <a:pt x="5320" y="3947"/>
                    </a:cubicBezTo>
                    <a:lnTo>
                      <a:pt x="3444" y="845"/>
                    </a:lnTo>
                    <a:cubicBezTo>
                      <a:pt x="3125" y="300"/>
                      <a:pt x="2547" y="1"/>
                      <a:pt x="1959" y="1"/>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9"/>
              <p:cNvSpPr/>
              <p:nvPr/>
            </p:nvSpPr>
            <p:spPr>
              <a:xfrm>
                <a:off x="2419750" y="933725"/>
                <a:ext cx="110525" cy="106250"/>
              </a:xfrm>
              <a:custGeom>
                <a:rect b="b" l="l" r="r" t="t"/>
                <a:pathLst>
                  <a:path extrusionOk="0" h="4250" w="4421">
                    <a:moveTo>
                      <a:pt x="1970" y="0"/>
                    </a:moveTo>
                    <a:cubicBezTo>
                      <a:pt x="1672" y="0"/>
                      <a:pt x="1365" y="83"/>
                      <a:pt x="1086" y="248"/>
                    </a:cubicBezTo>
                    <a:cubicBezTo>
                      <a:pt x="280" y="729"/>
                      <a:pt x="0" y="1799"/>
                      <a:pt x="481" y="2621"/>
                    </a:cubicBezTo>
                    <a:lnTo>
                      <a:pt x="1458" y="4250"/>
                    </a:lnTo>
                    <a:lnTo>
                      <a:pt x="4421" y="2466"/>
                    </a:lnTo>
                    <a:lnTo>
                      <a:pt x="3475" y="853"/>
                    </a:lnTo>
                    <a:cubicBezTo>
                      <a:pt x="3226" y="450"/>
                      <a:pt x="2839" y="171"/>
                      <a:pt x="2404" y="62"/>
                    </a:cubicBezTo>
                    <a:cubicBezTo>
                      <a:pt x="2265" y="21"/>
                      <a:pt x="2118" y="0"/>
                      <a:pt x="1970"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9"/>
              <p:cNvSpPr/>
              <p:nvPr/>
            </p:nvSpPr>
            <p:spPr>
              <a:xfrm>
                <a:off x="2419750" y="932175"/>
                <a:ext cx="110525" cy="107800"/>
              </a:xfrm>
              <a:custGeom>
                <a:rect b="b" l="l" r="r" t="t"/>
                <a:pathLst>
                  <a:path extrusionOk="0" fill="none" h="4312" w="4421">
                    <a:moveTo>
                      <a:pt x="3475" y="915"/>
                    </a:moveTo>
                    <a:cubicBezTo>
                      <a:pt x="3226" y="512"/>
                      <a:pt x="2839" y="233"/>
                      <a:pt x="2404" y="124"/>
                    </a:cubicBezTo>
                    <a:cubicBezTo>
                      <a:pt x="1986" y="0"/>
                      <a:pt x="1505" y="62"/>
                      <a:pt x="1086" y="310"/>
                    </a:cubicBezTo>
                    <a:cubicBezTo>
                      <a:pt x="280" y="791"/>
                      <a:pt x="0" y="1861"/>
                      <a:pt x="481" y="2683"/>
                    </a:cubicBezTo>
                    <a:lnTo>
                      <a:pt x="1458" y="4312"/>
                    </a:lnTo>
                    <a:lnTo>
                      <a:pt x="4421" y="2528"/>
                    </a:ln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2" name="Shape 4742"/>
        <p:cNvGrpSpPr/>
        <p:nvPr/>
      </p:nvGrpSpPr>
      <p:grpSpPr>
        <a:xfrm>
          <a:off x="0" y="0"/>
          <a:ext cx="0" cy="0"/>
          <a:chOff x="0" y="0"/>
          <a:chExt cx="0" cy="0"/>
        </a:xfrm>
      </p:grpSpPr>
      <p:grpSp>
        <p:nvGrpSpPr>
          <p:cNvPr id="4743" name="Google Shape;4743;p75"/>
          <p:cNvGrpSpPr/>
          <p:nvPr/>
        </p:nvGrpSpPr>
        <p:grpSpPr>
          <a:xfrm>
            <a:off x="3339744" y="952977"/>
            <a:ext cx="2363393" cy="1017867"/>
            <a:chOff x="3292400" y="1219146"/>
            <a:chExt cx="2615240" cy="1110239"/>
          </a:xfrm>
        </p:grpSpPr>
        <p:sp>
          <p:nvSpPr>
            <p:cNvPr id="4744" name="Google Shape;4744;p75"/>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4745" name="Google Shape;4745;p75"/>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46" name="Google Shape;4746;p75"/>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4747" name="Google Shape;4747;p75"/>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4748" name="Google Shape;4748;p75"/>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4749" name="Google Shape;4749;p75"/>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4750" name="Google Shape;4750;p75"/>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4751" name="Google Shape;4751;p75"/>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4752" name="Google Shape;4752;p75"/>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4753" name="Google Shape;4753;p75"/>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4754" name="Google Shape;4754;p75"/>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755" name="Google Shape;4755;p75"/>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756" name="Google Shape;4756;p75"/>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757" name="Google Shape;4757;p75"/>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758" name="Google Shape;4758;p75"/>
            <p:cNvGrpSpPr/>
            <p:nvPr/>
          </p:nvGrpSpPr>
          <p:grpSpPr>
            <a:xfrm>
              <a:off x="3748438" y="1378608"/>
              <a:ext cx="2159202" cy="903971"/>
              <a:chOff x="1683525" y="2179850"/>
              <a:chExt cx="4519050" cy="2134525"/>
            </a:xfrm>
          </p:grpSpPr>
          <p:sp>
            <p:nvSpPr>
              <p:cNvPr id="4759" name="Google Shape;4759;p7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0" name="Google Shape;4760;p7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1" name="Google Shape;4761;p7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2" name="Google Shape;4762;p7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3" name="Google Shape;4763;p7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4" name="Google Shape;4764;p7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5" name="Google Shape;4765;p7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6" name="Google Shape;4766;p7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7" name="Google Shape;4767;p7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8" name="Google Shape;4768;p7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69" name="Google Shape;4769;p7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770" name="Google Shape;4770;p7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4771" name="Google Shape;4771;p75"/>
          <p:cNvGraphicFramePr/>
          <p:nvPr/>
        </p:nvGraphicFramePr>
        <p:xfrm>
          <a:off x="5935838" y="2130450"/>
          <a:ext cx="3000000" cy="3000000"/>
        </p:xfrm>
        <a:graphic>
          <a:graphicData uri="http://schemas.openxmlformats.org/drawingml/2006/table">
            <a:tbl>
              <a:tblPr>
                <a:noFill/>
                <a:tableStyleId>{80CEF62B-632A-47B5-8A88-9C6B80D8D095}</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772" name="Google Shape;4772;p75"/>
          <p:cNvGrpSpPr/>
          <p:nvPr/>
        </p:nvGrpSpPr>
        <p:grpSpPr>
          <a:xfrm>
            <a:off x="5913087" y="3189047"/>
            <a:ext cx="2519825" cy="1001454"/>
            <a:chOff x="1906114" y="789980"/>
            <a:chExt cx="1487676" cy="606868"/>
          </a:xfrm>
        </p:grpSpPr>
        <p:cxnSp>
          <p:nvCxnSpPr>
            <p:cNvPr id="4773" name="Google Shape;4773;p7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774" name="Google Shape;4774;p7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775" name="Google Shape;4775;p7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776" name="Google Shape;4776;p7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4777" name="Google Shape;4777;p7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4778" name="Google Shape;4778;p7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4779" name="Google Shape;4779;p7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4780" name="Google Shape;4780;p7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4787" name="Google Shape;4787;p7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788" name="Google Shape;4788;p7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789" name="Google Shape;4789;p7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0" name="Google Shape;4790;p75"/>
          <p:cNvGrpSpPr/>
          <p:nvPr/>
        </p:nvGrpSpPr>
        <p:grpSpPr>
          <a:xfrm>
            <a:off x="712562" y="998005"/>
            <a:ext cx="2394370" cy="976502"/>
            <a:chOff x="749309" y="1112739"/>
            <a:chExt cx="2371603" cy="976502"/>
          </a:xfrm>
        </p:grpSpPr>
        <p:sp>
          <p:nvSpPr>
            <p:cNvPr id="4791" name="Google Shape;4791;p75"/>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5"/>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5"/>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5"/>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5"/>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5"/>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5"/>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5"/>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5"/>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5"/>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5"/>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5"/>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5"/>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5"/>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5"/>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5"/>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5"/>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5"/>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5"/>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5"/>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5"/>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5"/>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5"/>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5"/>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5"/>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5"/>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5"/>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5"/>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823" name="Google Shape;4823;p75"/>
          <p:cNvGraphicFramePr/>
          <p:nvPr/>
        </p:nvGraphicFramePr>
        <p:xfrm>
          <a:off x="5935863" y="996300"/>
          <a:ext cx="3000000" cy="3000000"/>
        </p:xfrm>
        <a:graphic>
          <a:graphicData uri="http://schemas.openxmlformats.org/drawingml/2006/table">
            <a:tbl>
              <a:tblPr>
                <a:noFill/>
                <a:tableStyleId>{80CEF62B-632A-47B5-8A88-9C6B80D8D095}</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824" name="Google Shape;4824;p75"/>
          <p:cNvGraphicFramePr/>
          <p:nvPr/>
        </p:nvGraphicFramePr>
        <p:xfrm>
          <a:off x="3342575" y="2130450"/>
          <a:ext cx="3000000" cy="3000000"/>
        </p:xfrm>
        <a:graphic>
          <a:graphicData uri="http://schemas.openxmlformats.org/drawingml/2006/table">
            <a:tbl>
              <a:tblPr>
                <a:noFill/>
                <a:tableStyleId>{80CEF62B-632A-47B5-8A88-9C6B80D8D095}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825" name="Google Shape;4825;p75"/>
          <p:cNvGrpSpPr/>
          <p:nvPr/>
        </p:nvGrpSpPr>
        <p:grpSpPr>
          <a:xfrm>
            <a:off x="4086504" y="2517093"/>
            <a:ext cx="1517436" cy="74460"/>
            <a:chOff x="3980086" y="2804397"/>
            <a:chExt cx="1227600" cy="66900"/>
          </a:xfrm>
        </p:grpSpPr>
        <p:sp>
          <p:nvSpPr>
            <p:cNvPr id="4826" name="Google Shape;4826;p7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75"/>
          <p:cNvGrpSpPr/>
          <p:nvPr/>
        </p:nvGrpSpPr>
        <p:grpSpPr>
          <a:xfrm>
            <a:off x="4711569" y="2809680"/>
            <a:ext cx="892956" cy="74460"/>
            <a:chOff x="3980086" y="2804397"/>
            <a:chExt cx="1227600" cy="66900"/>
          </a:xfrm>
        </p:grpSpPr>
        <p:sp>
          <p:nvSpPr>
            <p:cNvPr id="4829" name="Google Shape;4829;p7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75"/>
          <p:cNvGrpSpPr/>
          <p:nvPr/>
        </p:nvGrpSpPr>
        <p:grpSpPr>
          <a:xfrm>
            <a:off x="3344661" y="3168563"/>
            <a:ext cx="2363244" cy="1005943"/>
            <a:chOff x="3358415" y="3361302"/>
            <a:chExt cx="2363244" cy="1024695"/>
          </a:xfrm>
        </p:grpSpPr>
        <p:grpSp>
          <p:nvGrpSpPr>
            <p:cNvPr id="4832" name="Google Shape;4832;p75"/>
            <p:cNvGrpSpPr/>
            <p:nvPr/>
          </p:nvGrpSpPr>
          <p:grpSpPr>
            <a:xfrm>
              <a:off x="3358415" y="3361302"/>
              <a:ext cx="441300" cy="1024695"/>
              <a:chOff x="3358415" y="3361302"/>
              <a:chExt cx="441300" cy="1024695"/>
            </a:xfrm>
          </p:grpSpPr>
          <p:sp>
            <p:nvSpPr>
              <p:cNvPr id="4833" name="Google Shape;4833;p75"/>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5"/>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5"/>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5"/>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5"/>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5"/>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75"/>
            <p:cNvGrpSpPr/>
            <p:nvPr/>
          </p:nvGrpSpPr>
          <p:grpSpPr>
            <a:xfrm>
              <a:off x="3838901" y="3361302"/>
              <a:ext cx="441300" cy="1024695"/>
              <a:chOff x="3838901" y="3361302"/>
              <a:chExt cx="441300" cy="1024695"/>
            </a:xfrm>
          </p:grpSpPr>
          <p:sp>
            <p:nvSpPr>
              <p:cNvPr id="4840" name="Google Shape;4840;p75"/>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5"/>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5"/>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5"/>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5"/>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5"/>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75"/>
            <p:cNvGrpSpPr/>
            <p:nvPr/>
          </p:nvGrpSpPr>
          <p:grpSpPr>
            <a:xfrm>
              <a:off x="4319387" y="3361302"/>
              <a:ext cx="441300" cy="1024695"/>
              <a:chOff x="4319387" y="3361302"/>
              <a:chExt cx="441300" cy="1024695"/>
            </a:xfrm>
          </p:grpSpPr>
          <p:sp>
            <p:nvSpPr>
              <p:cNvPr id="4847" name="Google Shape;4847;p75"/>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5"/>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5"/>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5"/>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5"/>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5"/>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3" name="Google Shape;4853;p75"/>
            <p:cNvGrpSpPr/>
            <p:nvPr/>
          </p:nvGrpSpPr>
          <p:grpSpPr>
            <a:xfrm>
              <a:off x="4799873" y="3361302"/>
              <a:ext cx="441300" cy="1024695"/>
              <a:chOff x="4799873" y="3361302"/>
              <a:chExt cx="441300" cy="1024695"/>
            </a:xfrm>
          </p:grpSpPr>
          <p:sp>
            <p:nvSpPr>
              <p:cNvPr id="4854" name="Google Shape;4854;p75"/>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5"/>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5"/>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5"/>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5"/>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5"/>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75"/>
            <p:cNvGrpSpPr/>
            <p:nvPr/>
          </p:nvGrpSpPr>
          <p:grpSpPr>
            <a:xfrm>
              <a:off x="5280360" y="3361302"/>
              <a:ext cx="441300" cy="1024695"/>
              <a:chOff x="5280360" y="3361302"/>
              <a:chExt cx="441300" cy="1024695"/>
            </a:xfrm>
          </p:grpSpPr>
          <p:sp>
            <p:nvSpPr>
              <p:cNvPr id="4861" name="Google Shape;4861;p75"/>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5"/>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5"/>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5"/>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5"/>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5"/>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867" name="Google Shape;4867;p75"/>
          <p:cNvGraphicFramePr/>
          <p:nvPr/>
        </p:nvGraphicFramePr>
        <p:xfrm>
          <a:off x="711088" y="2130450"/>
          <a:ext cx="3000000" cy="3000000"/>
        </p:xfrm>
        <a:graphic>
          <a:graphicData uri="http://schemas.openxmlformats.org/drawingml/2006/table">
            <a:tbl>
              <a:tblPr>
                <a:noFill/>
                <a:tableStyleId>{80CEF62B-632A-47B5-8A88-9C6B80D8D095}</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868" name="Google Shape;4868;p75"/>
          <p:cNvGrpSpPr/>
          <p:nvPr/>
        </p:nvGrpSpPr>
        <p:grpSpPr>
          <a:xfrm>
            <a:off x="712613" y="3180175"/>
            <a:ext cx="2403614" cy="1005900"/>
            <a:chOff x="726450" y="3372825"/>
            <a:chExt cx="2403614" cy="1005900"/>
          </a:xfrm>
        </p:grpSpPr>
        <p:grpSp>
          <p:nvGrpSpPr>
            <p:cNvPr id="4869" name="Google Shape;4869;p75"/>
            <p:cNvGrpSpPr/>
            <p:nvPr/>
          </p:nvGrpSpPr>
          <p:grpSpPr>
            <a:xfrm>
              <a:off x="726450" y="3696000"/>
              <a:ext cx="2403614" cy="500898"/>
              <a:chOff x="726450" y="3696000"/>
              <a:chExt cx="2403614" cy="500898"/>
            </a:xfrm>
          </p:grpSpPr>
          <p:sp>
            <p:nvSpPr>
              <p:cNvPr id="4870" name="Google Shape;4870;p75"/>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871" name="Google Shape;4871;p75"/>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872" name="Google Shape;4872;p75"/>
            <p:cNvGrpSpPr/>
            <p:nvPr/>
          </p:nvGrpSpPr>
          <p:grpSpPr>
            <a:xfrm>
              <a:off x="1348050" y="3372825"/>
              <a:ext cx="1720425" cy="1005900"/>
              <a:chOff x="1348050" y="3372825"/>
              <a:chExt cx="1720425" cy="1005900"/>
            </a:xfrm>
          </p:grpSpPr>
          <p:sp>
            <p:nvSpPr>
              <p:cNvPr id="4873" name="Google Shape;4873;p75"/>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874" name="Google Shape;4874;p75"/>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875" name="Google Shape;4875;p75"/>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876" name="Google Shape;4876;p75"/>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877" name="Google Shape;4877;p75"/>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878" name="Google Shape;4878;p75"/>
            <p:cNvGrpSpPr/>
            <p:nvPr/>
          </p:nvGrpSpPr>
          <p:grpSpPr>
            <a:xfrm>
              <a:off x="1455707" y="3731058"/>
              <a:ext cx="1491150" cy="417657"/>
              <a:chOff x="1455707" y="3731058"/>
              <a:chExt cx="1491150" cy="417657"/>
            </a:xfrm>
          </p:grpSpPr>
          <p:grpSp>
            <p:nvGrpSpPr>
              <p:cNvPr id="4879" name="Google Shape;4879;p75"/>
              <p:cNvGrpSpPr/>
              <p:nvPr/>
            </p:nvGrpSpPr>
            <p:grpSpPr>
              <a:xfrm>
                <a:off x="1472938" y="3745828"/>
                <a:ext cx="72126" cy="53788"/>
                <a:chOff x="1472938" y="3745828"/>
                <a:chExt cx="72126" cy="53788"/>
              </a:xfrm>
            </p:grpSpPr>
            <p:sp>
              <p:nvSpPr>
                <p:cNvPr id="4880" name="Google Shape;4880;p75"/>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5"/>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75"/>
              <p:cNvGrpSpPr/>
              <p:nvPr/>
            </p:nvGrpSpPr>
            <p:grpSpPr>
              <a:xfrm>
                <a:off x="1819181" y="4089633"/>
                <a:ext cx="72126" cy="53788"/>
                <a:chOff x="1819181" y="4089633"/>
                <a:chExt cx="72126" cy="53788"/>
              </a:xfrm>
            </p:grpSpPr>
            <p:sp>
              <p:nvSpPr>
                <p:cNvPr id="4883" name="Google Shape;4883;p75"/>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5"/>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75"/>
              <p:cNvGrpSpPr/>
              <p:nvPr/>
            </p:nvGrpSpPr>
            <p:grpSpPr>
              <a:xfrm>
                <a:off x="1455707" y="4084171"/>
                <a:ext cx="64321" cy="64544"/>
                <a:chOff x="1455707" y="4084171"/>
                <a:chExt cx="64321" cy="64544"/>
              </a:xfrm>
            </p:grpSpPr>
            <p:sp>
              <p:nvSpPr>
                <p:cNvPr id="4886" name="Google Shape;4886;p75"/>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5"/>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75"/>
              <p:cNvGrpSpPr/>
              <p:nvPr/>
            </p:nvGrpSpPr>
            <p:grpSpPr>
              <a:xfrm>
                <a:off x="1818610" y="3731058"/>
                <a:ext cx="64321" cy="64544"/>
                <a:chOff x="1818610" y="3731058"/>
                <a:chExt cx="64321" cy="64544"/>
              </a:xfrm>
            </p:grpSpPr>
            <p:sp>
              <p:nvSpPr>
                <p:cNvPr id="4889" name="Google Shape;4889;p75"/>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5"/>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75"/>
              <p:cNvGrpSpPr/>
              <p:nvPr/>
            </p:nvGrpSpPr>
            <p:grpSpPr>
              <a:xfrm>
                <a:off x="2172491" y="4089633"/>
                <a:ext cx="72126" cy="53788"/>
                <a:chOff x="2172491" y="4089633"/>
                <a:chExt cx="72126" cy="53788"/>
              </a:xfrm>
            </p:grpSpPr>
            <p:sp>
              <p:nvSpPr>
                <p:cNvPr id="4892" name="Google Shape;4892;p75"/>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5"/>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75"/>
              <p:cNvGrpSpPr/>
              <p:nvPr/>
            </p:nvGrpSpPr>
            <p:grpSpPr>
              <a:xfrm>
                <a:off x="2171920" y="3731058"/>
                <a:ext cx="64321" cy="64544"/>
                <a:chOff x="2171920" y="3731058"/>
                <a:chExt cx="64321" cy="64544"/>
              </a:xfrm>
            </p:grpSpPr>
            <p:sp>
              <p:nvSpPr>
                <p:cNvPr id="4895" name="Google Shape;4895;p75"/>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5"/>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7" name="Google Shape;4897;p75"/>
              <p:cNvGrpSpPr/>
              <p:nvPr/>
            </p:nvGrpSpPr>
            <p:grpSpPr>
              <a:xfrm>
                <a:off x="2874730" y="3745828"/>
                <a:ext cx="72126" cy="53788"/>
                <a:chOff x="2874730" y="3745828"/>
                <a:chExt cx="72126" cy="53788"/>
              </a:xfrm>
            </p:grpSpPr>
            <p:sp>
              <p:nvSpPr>
                <p:cNvPr id="4898" name="Google Shape;4898;p75"/>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5"/>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0" name="Google Shape;4900;p75"/>
              <p:cNvGrpSpPr/>
              <p:nvPr/>
            </p:nvGrpSpPr>
            <p:grpSpPr>
              <a:xfrm>
                <a:off x="2878589" y="4081481"/>
                <a:ext cx="64321" cy="64544"/>
                <a:chOff x="2878589" y="4081481"/>
                <a:chExt cx="64321" cy="64544"/>
              </a:xfrm>
            </p:grpSpPr>
            <p:sp>
              <p:nvSpPr>
                <p:cNvPr id="4901" name="Google Shape;4901;p75"/>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5"/>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3" name="Google Shape;4903;p75"/>
              <p:cNvGrpSpPr/>
              <p:nvPr/>
            </p:nvGrpSpPr>
            <p:grpSpPr>
              <a:xfrm>
                <a:off x="2525796" y="4089633"/>
                <a:ext cx="72126" cy="53788"/>
                <a:chOff x="2525796" y="4089633"/>
                <a:chExt cx="72126" cy="53788"/>
              </a:xfrm>
            </p:grpSpPr>
            <p:sp>
              <p:nvSpPr>
                <p:cNvPr id="4904" name="Google Shape;4904;p75"/>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5"/>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6" name="Google Shape;4906;p75"/>
              <p:cNvGrpSpPr/>
              <p:nvPr/>
            </p:nvGrpSpPr>
            <p:grpSpPr>
              <a:xfrm>
                <a:off x="2525225" y="3731058"/>
                <a:ext cx="64321" cy="64544"/>
                <a:chOff x="2525225" y="3731058"/>
                <a:chExt cx="64321" cy="64544"/>
              </a:xfrm>
            </p:grpSpPr>
            <p:sp>
              <p:nvSpPr>
                <p:cNvPr id="4907" name="Google Shape;4907;p75"/>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5"/>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2" name="Shape 4912"/>
        <p:cNvGrpSpPr/>
        <p:nvPr/>
      </p:nvGrpSpPr>
      <p:grpSpPr>
        <a:xfrm>
          <a:off x="0" y="0"/>
          <a:ext cx="0" cy="0"/>
          <a:chOff x="0" y="0"/>
          <a:chExt cx="0" cy="0"/>
        </a:xfrm>
      </p:grpSpPr>
      <p:grpSp>
        <p:nvGrpSpPr>
          <p:cNvPr id="4913" name="Google Shape;4913;p76"/>
          <p:cNvGrpSpPr/>
          <p:nvPr/>
        </p:nvGrpSpPr>
        <p:grpSpPr>
          <a:xfrm>
            <a:off x="5780148" y="1859605"/>
            <a:ext cx="671400" cy="674856"/>
            <a:chOff x="5780148" y="1859605"/>
            <a:chExt cx="671400" cy="674856"/>
          </a:xfrm>
        </p:grpSpPr>
        <p:sp>
          <p:nvSpPr>
            <p:cNvPr id="4914" name="Google Shape;4914;p76"/>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6"/>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6"/>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6"/>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76"/>
          <p:cNvGrpSpPr/>
          <p:nvPr/>
        </p:nvGrpSpPr>
        <p:grpSpPr>
          <a:xfrm>
            <a:off x="716991" y="971306"/>
            <a:ext cx="845921" cy="690752"/>
            <a:chOff x="732428" y="1198513"/>
            <a:chExt cx="845921" cy="690752"/>
          </a:xfrm>
        </p:grpSpPr>
        <p:grpSp>
          <p:nvGrpSpPr>
            <p:cNvPr id="4919" name="Google Shape;4919;p76"/>
            <p:cNvGrpSpPr/>
            <p:nvPr/>
          </p:nvGrpSpPr>
          <p:grpSpPr>
            <a:xfrm>
              <a:off x="823030" y="1198513"/>
              <a:ext cx="755319" cy="690752"/>
              <a:chOff x="823030" y="1198513"/>
              <a:chExt cx="755319" cy="690752"/>
            </a:xfrm>
          </p:grpSpPr>
          <p:sp>
            <p:nvSpPr>
              <p:cNvPr id="4920" name="Google Shape;4920;p76"/>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6"/>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2" name="Google Shape;4922;p76"/>
            <p:cNvGrpSpPr/>
            <p:nvPr/>
          </p:nvGrpSpPr>
          <p:grpSpPr>
            <a:xfrm>
              <a:off x="732428" y="1239937"/>
              <a:ext cx="739912" cy="607886"/>
              <a:chOff x="732428" y="1239937"/>
              <a:chExt cx="739912" cy="607886"/>
            </a:xfrm>
          </p:grpSpPr>
          <p:sp>
            <p:nvSpPr>
              <p:cNvPr id="4923" name="Google Shape;4923;p76"/>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6"/>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5" name="Google Shape;4925;p76"/>
            <p:cNvGrpSpPr/>
            <p:nvPr/>
          </p:nvGrpSpPr>
          <p:grpSpPr>
            <a:xfrm>
              <a:off x="732428" y="1277018"/>
              <a:ext cx="702832" cy="533758"/>
              <a:chOff x="732428" y="1277018"/>
              <a:chExt cx="702832" cy="533758"/>
            </a:xfrm>
          </p:grpSpPr>
          <p:sp>
            <p:nvSpPr>
              <p:cNvPr id="4926" name="Google Shape;4926;p76"/>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6"/>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8" name="Google Shape;4928;p76"/>
            <p:cNvGrpSpPr/>
            <p:nvPr/>
          </p:nvGrpSpPr>
          <p:grpSpPr>
            <a:xfrm>
              <a:off x="931170" y="1306653"/>
              <a:ext cx="647179" cy="474455"/>
              <a:chOff x="931170" y="1306653"/>
              <a:chExt cx="647179" cy="474455"/>
            </a:xfrm>
          </p:grpSpPr>
          <p:sp>
            <p:nvSpPr>
              <p:cNvPr id="4929" name="Google Shape;4929;p76"/>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6"/>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1" name="Google Shape;4931;p76"/>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76"/>
          <p:cNvGrpSpPr/>
          <p:nvPr/>
        </p:nvGrpSpPr>
        <p:grpSpPr>
          <a:xfrm>
            <a:off x="3948600" y="971313"/>
            <a:ext cx="634656" cy="699982"/>
            <a:chOff x="5985650" y="2860025"/>
            <a:chExt cx="1396075" cy="1539775"/>
          </a:xfrm>
        </p:grpSpPr>
        <p:sp>
          <p:nvSpPr>
            <p:cNvPr id="4933" name="Google Shape;4933;p76"/>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6"/>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6"/>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6"/>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6"/>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6"/>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6"/>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6"/>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6"/>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6"/>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6"/>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6"/>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6"/>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6"/>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6"/>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6"/>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6"/>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6"/>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6"/>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6"/>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6"/>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6"/>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6"/>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6"/>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6"/>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6"/>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6"/>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6"/>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6"/>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6"/>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6"/>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6"/>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76"/>
          <p:cNvGrpSpPr/>
          <p:nvPr/>
        </p:nvGrpSpPr>
        <p:grpSpPr>
          <a:xfrm>
            <a:off x="4704250" y="971306"/>
            <a:ext cx="725845" cy="699975"/>
            <a:chOff x="4249973" y="1201875"/>
            <a:chExt cx="1958568" cy="1888762"/>
          </a:xfrm>
        </p:grpSpPr>
        <p:sp>
          <p:nvSpPr>
            <p:cNvPr id="4966" name="Google Shape;4966;p76"/>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7" name="Google Shape;4967;p76"/>
            <p:cNvGrpSpPr/>
            <p:nvPr/>
          </p:nvGrpSpPr>
          <p:grpSpPr>
            <a:xfrm>
              <a:off x="5853086" y="1789142"/>
              <a:ext cx="355454" cy="1048099"/>
              <a:chOff x="5576108" y="2016725"/>
              <a:chExt cx="565200" cy="1666560"/>
            </a:xfrm>
          </p:grpSpPr>
          <p:sp>
            <p:nvSpPr>
              <p:cNvPr id="4968" name="Google Shape;4968;p76"/>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969" name="Google Shape;4969;p7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76"/>
            <p:cNvGrpSpPr/>
            <p:nvPr/>
          </p:nvGrpSpPr>
          <p:grpSpPr>
            <a:xfrm>
              <a:off x="4869455" y="2691676"/>
              <a:ext cx="1013897" cy="398961"/>
              <a:chOff x="4012057" y="3451825"/>
              <a:chExt cx="1612175" cy="634379"/>
            </a:xfrm>
          </p:grpSpPr>
          <p:sp>
            <p:nvSpPr>
              <p:cNvPr id="4971" name="Google Shape;4971;p76"/>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972" name="Google Shape;4972;p7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76"/>
            <p:cNvGrpSpPr/>
            <p:nvPr/>
          </p:nvGrpSpPr>
          <p:grpSpPr>
            <a:xfrm>
              <a:off x="4276937" y="2155961"/>
              <a:ext cx="651965" cy="891358"/>
              <a:chOff x="3069908" y="2599997"/>
              <a:chExt cx="1036675" cy="1417328"/>
            </a:xfrm>
          </p:grpSpPr>
          <p:sp>
            <p:nvSpPr>
              <p:cNvPr id="4974" name="Google Shape;4974;p76"/>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975" name="Google Shape;4975;p7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76"/>
            <p:cNvGrpSpPr/>
            <p:nvPr/>
          </p:nvGrpSpPr>
          <p:grpSpPr>
            <a:xfrm>
              <a:off x="5054918" y="1201875"/>
              <a:ext cx="999548" cy="602711"/>
              <a:chOff x="4306958" y="1082925"/>
              <a:chExt cx="1589359" cy="958358"/>
            </a:xfrm>
          </p:grpSpPr>
          <p:sp>
            <p:nvSpPr>
              <p:cNvPr id="4977" name="Google Shape;4977;p76"/>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978" name="Google Shape;4978;p7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9" name="Google Shape;4979;p76"/>
            <p:cNvGrpSpPr/>
            <p:nvPr/>
          </p:nvGrpSpPr>
          <p:grpSpPr>
            <a:xfrm>
              <a:off x="4249973" y="1303451"/>
              <a:ext cx="799317" cy="841334"/>
              <a:chOff x="3027033" y="1244439"/>
              <a:chExt cx="1270977" cy="1337786"/>
            </a:xfrm>
          </p:grpSpPr>
          <p:sp>
            <p:nvSpPr>
              <p:cNvPr id="4980" name="Google Shape;4980;p76"/>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981" name="Google Shape;4981;p7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82" name="Google Shape;4982;p76"/>
          <p:cNvGrpSpPr/>
          <p:nvPr/>
        </p:nvGrpSpPr>
        <p:grpSpPr>
          <a:xfrm>
            <a:off x="4057114" y="1858087"/>
            <a:ext cx="750769" cy="683784"/>
            <a:chOff x="4204684" y="2104422"/>
            <a:chExt cx="699822" cy="637382"/>
          </a:xfrm>
        </p:grpSpPr>
        <p:grpSp>
          <p:nvGrpSpPr>
            <p:cNvPr id="4983" name="Google Shape;4983;p76"/>
            <p:cNvGrpSpPr/>
            <p:nvPr/>
          </p:nvGrpSpPr>
          <p:grpSpPr>
            <a:xfrm>
              <a:off x="4204684" y="2430067"/>
              <a:ext cx="342957" cy="311738"/>
              <a:chOff x="4204684" y="2430067"/>
              <a:chExt cx="342957" cy="311738"/>
            </a:xfrm>
          </p:grpSpPr>
          <p:sp>
            <p:nvSpPr>
              <p:cNvPr id="4984" name="Google Shape;4984;p76"/>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6"/>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76"/>
            <p:cNvGrpSpPr/>
            <p:nvPr/>
          </p:nvGrpSpPr>
          <p:grpSpPr>
            <a:xfrm>
              <a:off x="4561586" y="2430067"/>
              <a:ext cx="342920" cy="311738"/>
              <a:chOff x="4561586" y="2430067"/>
              <a:chExt cx="342920" cy="311738"/>
            </a:xfrm>
          </p:grpSpPr>
          <p:sp>
            <p:nvSpPr>
              <p:cNvPr id="4987" name="Google Shape;4987;p76"/>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6"/>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6"/>
            <p:cNvGrpSpPr/>
            <p:nvPr/>
          </p:nvGrpSpPr>
          <p:grpSpPr>
            <a:xfrm>
              <a:off x="4561586" y="2104422"/>
              <a:ext cx="342920" cy="311738"/>
              <a:chOff x="4561586" y="2104422"/>
              <a:chExt cx="342920" cy="311738"/>
            </a:xfrm>
          </p:grpSpPr>
          <p:sp>
            <p:nvSpPr>
              <p:cNvPr id="4990" name="Google Shape;4990;p76"/>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6"/>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76"/>
            <p:cNvGrpSpPr/>
            <p:nvPr/>
          </p:nvGrpSpPr>
          <p:grpSpPr>
            <a:xfrm>
              <a:off x="4204684" y="2104422"/>
              <a:ext cx="342957" cy="311664"/>
              <a:chOff x="4204684" y="2104422"/>
              <a:chExt cx="342957" cy="311664"/>
            </a:xfrm>
          </p:grpSpPr>
          <p:sp>
            <p:nvSpPr>
              <p:cNvPr id="4993" name="Google Shape;4993;p76"/>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6"/>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5" name="Google Shape;4995;p76"/>
          <p:cNvGrpSpPr/>
          <p:nvPr/>
        </p:nvGrpSpPr>
        <p:grpSpPr>
          <a:xfrm>
            <a:off x="5521547" y="971301"/>
            <a:ext cx="660591" cy="688867"/>
            <a:chOff x="5830645" y="1267368"/>
            <a:chExt cx="530340" cy="553040"/>
          </a:xfrm>
        </p:grpSpPr>
        <p:sp>
          <p:nvSpPr>
            <p:cNvPr id="4996" name="Google Shape;4996;p76"/>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7" name="Google Shape;4997;p76"/>
            <p:cNvGrpSpPr/>
            <p:nvPr/>
          </p:nvGrpSpPr>
          <p:grpSpPr>
            <a:xfrm>
              <a:off x="5830645" y="1267368"/>
              <a:ext cx="259743" cy="269909"/>
              <a:chOff x="5830645" y="1267368"/>
              <a:chExt cx="259743" cy="269909"/>
            </a:xfrm>
          </p:grpSpPr>
          <p:sp>
            <p:nvSpPr>
              <p:cNvPr id="4998" name="Google Shape;4998;p76"/>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6"/>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76"/>
            <p:cNvGrpSpPr/>
            <p:nvPr/>
          </p:nvGrpSpPr>
          <p:grpSpPr>
            <a:xfrm>
              <a:off x="6101293" y="1267368"/>
              <a:ext cx="259692" cy="269909"/>
              <a:chOff x="6101293" y="1267368"/>
              <a:chExt cx="259692" cy="269909"/>
            </a:xfrm>
          </p:grpSpPr>
          <p:sp>
            <p:nvSpPr>
              <p:cNvPr id="5001" name="Google Shape;5001;p76"/>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6"/>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3" name="Google Shape;5003;p76"/>
            <p:cNvGrpSpPr/>
            <p:nvPr/>
          </p:nvGrpSpPr>
          <p:grpSpPr>
            <a:xfrm>
              <a:off x="5830645" y="1550500"/>
              <a:ext cx="259692" cy="269909"/>
              <a:chOff x="5830645" y="1550500"/>
              <a:chExt cx="259692" cy="269909"/>
            </a:xfrm>
          </p:grpSpPr>
          <p:sp>
            <p:nvSpPr>
              <p:cNvPr id="5004" name="Google Shape;5004;p76"/>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6"/>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6" name="Google Shape;5006;p76"/>
            <p:cNvGrpSpPr/>
            <p:nvPr/>
          </p:nvGrpSpPr>
          <p:grpSpPr>
            <a:xfrm>
              <a:off x="6101293" y="1550500"/>
              <a:ext cx="259692" cy="269909"/>
              <a:chOff x="6101293" y="1550500"/>
              <a:chExt cx="259692" cy="269909"/>
            </a:xfrm>
          </p:grpSpPr>
          <p:sp>
            <p:nvSpPr>
              <p:cNvPr id="5007" name="Google Shape;5007;p76"/>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6"/>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09" name="Google Shape;5009;p76"/>
          <p:cNvGrpSpPr/>
          <p:nvPr/>
        </p:nvGrpSpPr>
        <p:grpSpPr>
          <a:xfrm>
            <a:off x="723700" y="1861760"/>
            <a:ext cx="697154" cy="679574"/>
            <a:chOff x="2679875" y="2361475"/>
            <a:chExt cx="780425" cy="760575"/>
          </a:xfrm>
        </p:grpSpPr>
        <p:sp>
          <p:nvSpPr>
            <p:cNvPr id="5010" name="Google Shape;5010;p76"/>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6"/>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6"/>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76"/>
          <p:cNvGrpSpPr/>
          <p:nvPr/>
        </p:nvGrpSpPr>
        <p:grpSpPr>
          <a:xfrm>
            <a:off x="3122859" y="971352"/>
            <a:ext cx="735829" cy="684547"/>
            <a:chOff x="3351965" y="1148808"/>
            <a:chExt cx="750770" cy="698375"/>
          </a:xfrm>
        </p:grpSpPr>
        <p:grpSp>
          <p:nvGrpSpPr>
            <p:cNvPr id="5017" name="Google Shape;5017;p76"/>
            <p:cNvGrpSpPr/>
            <p:nvPr/>
          </p:nvGrpSpPr>
          <p:grpSpPr>
            <a:xfrm>
              <a:off x="3586796" y="1148808"/>
              <a:ext cx="294857" cy="286830"/>
              <a:chOff x="3750225" y="1774000"/>
              <a:chExt cx="149575" cy="145525"/>
            </a:xfrm>
          </p:grpSpPr>
          <p:sp>
            <p:nvSpPr>
              <p:cNvPr id="5018" name="Google Shape;5018;p7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76"/>
            <p:cNvGrpSpPr/>
            <p:nvPr/>
          </p:nvGrpSpPr>
          <p:grpSpPr>
            <a:xfrm>
              <a:off x="3779245" y="1375768"/>
              <a:ext cx="323490" cy="286978"/>
              <a:chOff x="3847850" y="1889150"/>
              <a:chExt cx="164100" cy="145600"/>
            </a:xfrm>
          </p:grpSpPr>
          <p:sp>
            <p:nvSpPr>
              <p:cNvPr id="5021" name="Google Shape;5021;p7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3" name="Google Shape;5023;p76"/>
            <p:cNvGrpSpPr/>
            <p:nvPr/>
          </p:nvGrpSpPr>
          <p:grpSpPr>
            <a:xfrm>
              <a:off x="3351965" y="1330435"/>
              <a:ext cx="295449" cy="285401"/>
              <a:chOff x="3631100" y="1866150"/>
              <a:chExt cx="149875" cy="144800"/>
            </a:xfrm>
          </p:grpSpPr>
          <p:sp>
            <p:nvSpPr>
              <p:cNvPr id="5024" name="Google Shape;5024;p76"/>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6"/>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76"/>
            <p:cNvGrpSpPr/>
            <p:nvPr/>
          </p:nvGrpSpPr>
          <p:grpSpPr>
            <a:xfrm>
              <a:off x="3548208" y="1560352"/>
              <a:ext cx="294808" cy="286830"/>
              <a:chOff x="3730650" y="1982800"/>
              <a:chExt cx="149550" cy="145525"/>
            </a:xfrm>
          </p:grpSpPr>
          <p:sp>
            <p:nvSpPr>
              <p:cNvPr id="5027" name="Google Shape;5027;p7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9" name="Google Shape;5029;p76"/>
          <p:cNvGrpSpPr/>
          <p:nvPr/>
        </p:nvGrpSpPr>
        <p:grpSpPr>
          <a:xfrm>
            <a:off x="7624512" y="971306"/>
            <a:ext cx="804565" cy="677795"/>
            <a:chOff x="7636443" y="1204988"/>
            <a:chExt cx="804565" cy="677795"/>
          </a:xfrm>
        </p:grpSpPr>
        <p:grpSp>
          <p:nvGrpSpPr>
            <p:cNvPr id="5030" name="Google Shape;5030;p76"/>
            <p:cNvGrpSpPr/>
            <p:nvPr/>
          </p:nvGrpSpPr>
          <p:grpSpPr>
            <a:xfrm>
              <a:off x="7636443" y="1509705"/>
              <a:ext cx="804565" cy="373078"/>
              <a:chOff x="7636443" y="1509705"/>
              <a:chExt cx="804565" cy="373078"/>
            </a:xfrm>
          </p:grpSpPr>
          <p:sp>
            <p:nvSpPr>
              <p:cNvPr id="5031" name="Google Shape;5031;p76"/>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6"/>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76"/>
            <p:cNvGrpSpPr/>
            <p:nvPr/>
          </p:nvGrpSpPr>
          <p:grpSpPr>
            <a:xfrm>
              <a:off x="7636443" y="1408133"/>
              <a:ext cx="804565" cy="373078"/>
              <a:chOff x="7636443" y="1408133"/>
              <a:chExt cx="804565" cy="373078"/>
            </a:xfrm>
          </p:grpSpPr>
          <p:sp>
            <p:nvSpPr>
              <p:cNvPr id="5034" name="Google Shape;5034;p76"/>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6"/>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76"/>
            <p:cNvGrpSpPr/>
            <p:nvPr/>
          </p:nvGrpSpPr>
          <p:grpSpPr>
            <a:xfrm>
              <a:off x="7636443" y="1306560"/>
              <a:ext cx="804565" cy="373078"/>
              <a:chOff x="7636443" y="1306560"/>
              <a:chExt cx="804565" cy="373078"/>
            </a:xfrm>
          </p:grpSpPr>
          <p:sp>
            <p:nvSpPr>
              <p:cNvPr id="5037" name="Google Shape;5037;p76"/>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6"/>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76"/>
            <p:cNvGrpSpPr/>
            <p:nvPr/>
          </p:nvGrpSpPr>
          <p:grpSpPr>
            <a:xfrm>
              <a:off x="7636443" y="1204988"/>
              <a:ext cx="804565" cy="373078"/>
              <a:chOff x="7636443" y="1204988"/>
              <a:chExt cx="804565" cy="373078"/>
            </a:xfrm>
          </p:grpSpPr>
          <p:sp>
            <p:nvSpPr>
              <p:cNvPr id="5040" name="Google Shape;5040;p76"/>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6"/>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2" name="Google Shape;5042;p76"/>
          <p:cNvGrpSpPr/>
          <p:nvPr/>
        </p:nvGrpSpPr>
        <p:grpSpPr>
          <a:xfrm>
            <a:off x="4963358" y="1878721"/>
            <a:ext cx="661339" cy="661188"/>
            <a:chOff x="3990000" y="975400"/>
            <a:chExt cx="3934200" cy="3933300"/>
          </a:xfrm>
        </p:grpSpPr>
        <p:sp>
          <p:nvSpPr>
            <p:cNvPr id="5043" name="Google Shape;5043;p76"/>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6"/>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6"/>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6"/>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6"/>
          <p:cNvGrpSpPr/>
          <p:nvPr/>
        </p:nvGrpSpPr>
        <p:grpSpPr>
          <a:xfrm>
            <a:off x="6607006" y="1857359"/>
            <a:ext cx="868881" cy="684241"/>
            <a:chOff x="6598259" y="2078634"/>
            <a:chExt cx="868881" cy="684241"/>
          </a:xfrm>
        </p:grpSpPr>
        <p:sp>
          <p:nvSpPr>
            <p:cNvPr id="5048" name="Google Shape;5048;p76"/>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6"/>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6"/>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6"/>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6"/>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6"/>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54" name="Google Shape;5054;p76"/>
            <p:cNvGrpSpPr/>
            <p:nvPr/>
          </p:nvGrpSpPr>
          <p:grpSpPr>
            <a:xfrm>
              <a:off x="6808175" y="2078634"/>
              <a:ext cx="452229" cy="684241"/>
              <a:chOff x="6808175" y="2078634"/>
              <a:chExt cx="452229" cy="684241"/>
            </a:xfrm>
          </p:grpSpPr>
          <p:sp>
            <p:nvSpPr>
              <p:cNvPr id="5055" name="Google Shape;5055;p76"/>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6"/>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6"/>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6"/>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6"/>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6"/>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1" name="Google Shape;5061;p76"/>
              <p:cNvGrpSpPr/>
              <p:nvPr/>
            </p:nvGrpSpPr>
            <p:grpSpPr>
              <a:xfrm>
                <a:off x="6821586" y="2078634"/>
                <a:ext cx="426871" cy="684241"/>
                <a:chOff x="6821586" y="2078634"/>
                <a:chExt cx="426871" cy="684241"/>
              </a:xfrm>
            </p:grpSpPr>
            <p:grpSp>
              <p:nvGrpSpPr>
                <p:cNvPr id="5062" name="Google Shape;5062;p76"/>
                <p:cNvGrpSpPr/>
                <p:nvPr/>
              </p:nvGrpSpPr>
              <p:grpSpPr>
                <a:xfrm>
                  <a:off x="6821586" y="2078634"/>
                  <a:ext cx="426871" cy="684241"/>
                  <a:chOff x="6821586" y="2078634"/>
                  <a:chExt cx="426871" cy="684241"/>
                </a:xfrm>
              </p:grpSpPr>
              <p:sp>
                <p:nvSpPr>
                  <p:cNvPr id="5063" name="Google Shape;5063;p76"/>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6"/>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6"/>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6"/>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6"/>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6"/>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6"/>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6"/>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6"/>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6"/>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6"/>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6"/>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6"/>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6"/>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6"/>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6"/>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6"/>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6"/>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6"/>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2" name="Google Shape;5082;p76"/>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6"/>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6"/>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6"/>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6"/>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6"/>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088" name="Google Shape;5088;p76"/>
          <p:cNvGrpSpPr/>
          <p:nvPr/>
        </p:nvGrpSpPr>
        <p:grpSpPr>
          <a:xfrm>
            <a:off x="716989" y="3531368"/>
            <a:ext cx="1340789" cy="640830"/>
            <a:chOff x="238125" y="1151100"/>
            <a:chExt cx="7139450" cy="3412300"/>
          </a:xfrm>
        </p:grpSpPr>
        <p:sp>
          <p:nvSpPr>
            <p:cNvPr id="5089" name="Google Shape;5089;p76"/>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6"/>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6"/>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6"/>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6"/>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6"/>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6"/>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6"/>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6"/>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6"/>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6"/>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6"/>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76"/>
          <p:cNvGrpSpPr/>
          <p:nvPr/>
        </p:nvGrpSpPr>
        <p:grpSpPr>
          <a:xfrm>
            <a:off x="5584212" y="2734649"/>
            <a:ext cx="985357" cy="585764"/>
            <a:chOff x="5145061" y="2881789"/>
            <a:chExt cx="1107641" cy="658458"/>
          </a:xfrm>
        </p:grpSpPr>
        <p:grpSp>
          <p:nvGrpSpPr>
            <p:cNvPr id="5102" name="Google Shape;5102;p76"/>
            <p:cNvGrpSpPr/>
            <p:nvPr/>
          </p:nvGrpSpPr>
          <p:grpSpPr>
            <a:xfrm>
              <a:off x="5722989" y="3244587"/>
              <a:ext cx="529713" cy="295659"/>
              <a:chOff x="5722989" y="3244587"/>
              <a:chExt cx="529713" cy="295659"/>
            </a:xfrm>
          </p:grpSpPr>
          <p:sp>
            <p:nvSpPr>
              <p:cNvPr id="5103" name="Google Shape;5103;p76"/>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04" name="Google Shape;5104;p76"/>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105" name="Google Shape;5105;p76"/>
            <p:cNvGrpSpPr/>
            <p:nvPr/>
          </p:nvGrpSpPr>
          <p:grpSpPr>
            <a:xfrm>
              <a:off x="5145061" y="3244587"/>
              <a:ext cx="536807" cy="295659"/>
              <a:chOff x="5145061" y="3244587"/>
              <a:chExt cx="536807" cy="295659"/>
            </a:xfrm>
          </p:grpSpPr>
          <p:sp>
            <p:nvSpPr>
              <p:cNvPr id="5106" name="Google Shape;5106;p76"/>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07" name="Google Shape;5107;p76"/>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108" name="Google Shape;5108;p76"/>
            <p:cNvGrpSpPr/>
            <p:nvPr/>
          </p:nvGrpSpPr>
          <p:grpSpPr>
            <a:xfrm>
              <a:off x="5341327" y="2898245"/>
              <a:ext cx="532309" cy="614891"/>
              <a:chOff x="5341327" y="2898245"/>
              <a:chExt cx="532309" cy="614891"/>
            </a:xfrm>
          </p:grpSpPr>
          <p:sp>
            <p:nvSpPr>
              <p:cNvPr id="5109" name="Google Shape;5109;p76"/>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10" name="Google Shape;5110;p76"/>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111" name="Google Shape;5111;p76"/>
            <p:cNvGrpSpPr/>
            <p:nvPr/>
          </p:nvGrpSpPr>
          <p:grpSpPr>
            <a:xfrm>
              <a:off x="5532290" y="2881789"/>
              <a:ext cx="620516" cy="305456"/>
              <a:chOff x="5532290" y="2881789"/>
              <a:chExt cx="620516" cy="305456"/>
            </a:xfrm>
          </p:grpSpPr>
          <p:sp>
            <p:nvSpPr>
              <p:cNvPr id="5112" name="Google Shape;5112;p76"/>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113" name="Google Shape;5113;p76"/>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114" name="Google Shape;5114;p76"/>
          <p:cNvGrpSpPr/>
          <p:nvPr/>
        </p:nvGrpSpPr>
        <p:grpSpPr>
          <a:xfrm>
            <a:off x="8163135" y="3526707"/>
            <a:ext cx="269068" cy="645491"/>
            <a:chOff x="7026852" y="3311869"/>
            <a:chExt cx="434331" cy="1041954"/>
          </a:xfrm>
        </p:grpSpPr>
        <p:sp>
          <p:nvSpPr>
            <p:cNvPr id="5115" name="Google Shape;5115;p76"/>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6"/>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6"/>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8" name="Google Shape;5118;p76"/>
          <p:cNvGrpSpPr/>
          <p:nvPr/>
        </p:nvGrpSpPr>
        <p:grpSpPr>
          <a:xfrm>
            <a:off x="6179716" y="3565945"/>
            <a:ext cx="293882" cy="293836"/>
            <a:chOff x="4873519" y="3311869"/>
            <a:chExt cx="499374" cy="499296"/>
          </a:xfrm>
        </p:grpSpPr>
        <p:sp>
          <p:nvSpPr>
            <p:cNvPr id="5119" name="Google Shape;5119;p76"/>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6"/>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76"/>
          <p:cNvGrpSpPr/>
          <p:nvPr/>
        </p:nvGrpSpPr>
        <p:grpSpPr>
          <a:xfrm>
            <a:off x="6179716" y="3878316"/>
            <a:ext cx="293882" cy="293882"/>
            <a:chOff x="4873519" y="3875839"/>
            <a:chExt cx="499374" cy="499374"/>
          </a:xfrm>
        </p:grpSpPr>
        <p:sp>
          <p:nvSpPr>
            <p:cNvPr id="5122" name="Google Shape;5122;p76"/>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6"/>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76"/>
          <p:cNvGrpSpPr/>
          <p:nvPr/>
        </p:nvGrpSpPr>
        <p:grpSpPr>
          <a:xfrm>
            <a:off x="2410244" y="1850269"/>
            <a:ext cx="698104" cy="698208"/>
            <a:chOff x="2565073" y="2075876"/>
            <a:chExt cx="672482" cy="672518"/>
          </a:xfrm>
        </p:grpSpPr>
        <p:sp>
          <p:nvSpPr>
            <p:cNvPr id="5125" name="Google Shape;5125;p76"/>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6"/>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6"/>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6"/>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6"/>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6"/>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76"/>
          <p:cNvGrpSpPr/>
          <p:nvPr/>
        </p:nvGrpSpPr>
        <p:grpSpPr>
          <a:xfrm>
            <a:off x="5633655" y="3534869"/>
            <a:ext cx="438354" cy="637329"/>
            <a:chOff x="1697726" y="3244179"/>
            <a:chExt cx="788124" cy="1146069"/>
          </a:xfrm>
        </p:grpSpPr>
        <p:sp>
          <p:nvSpPr>
            <p:cNvPr id="5132" name="Google Shape;5132;p7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4" name="Google Shape;5134;p76"/>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5" name="Google Shape;5135;p76"/>
          <p:cNvGrpSpPr/>
          <p:nvPr/>
        </p:nvGrpSpPr>
        <p:grpSpPr>
          <a:xfrm>
            <a:off x="7634869" y="1863232"/>
            <a:ext cx="799565" cy="670282"/>
            <a:chOff x="7617850" y="2063282"/>
            <a:chExt cx="799565" cy="670282"/>
          </a:xfrm>
        </p:grpSpPr>
        <p:cxnSp>
          <p:nvCxnSpPr>
            <p:cNvPr id="5136" name="Google Shape;5136;p76"/>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37" name="Google Shape;5137;p76"/>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38" name="Google Shape;5138;p76"/>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39" name="Google Shape;5139;p76"/>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140" name="Google Shape;5140;p76"/>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141" name="Google Shape;5141;p76"/>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142" name="Google Shape;5142;p76"/>
            <p:cNvGrpSpPr/>
            <p:nvPr/>
          </p:nvGrpSpPr>
          <p:grpSpPr>
            <a:xfrm>
              <a:off x="7734309" y="2063282"/>
              <a:ext cx="570957" cy="620095"/>
              <a:chOff x="7734309" y="2063282"/>
              <a:chExt cx="570957" cy="620095"/>
            </a:xfrm>
          </p:grpSpPr>
          <p:grpSp>
            <p:nvGrpSpPr>
              <p:cNvPr id="5143" name="Google Shape;5143;p76"/>
              <p:cNvGrpSpPr/>
              <p:nvPr/>
            </p:nvGrpSpPr>
            <p:grpSpPr>
              <a:xfrm>
                <a:off x="8031573" y="2063282"/>
                <a:ext cx="273693" cy="620095"/>
                <a:chOff x="8031573" y="2063282"/>
                <a:chExt cx="273693" cy="620095"/>
              </a:xfrm>
            </p:grpSpPr>
            <p:sp>
              <p:nvSpPr>
                <p:cNvPr id="5144" name="Google Shape;5144;p7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8" name="Google Shape;5148;p76"/>
              <p:cNvGrpSpPr/>
              <p:nvPr/>
            </p:nvGrpSpPr>
            <p:grpSpPr>
              <a:xfrm flipH="1">
                <a:off x="7734309" y="2063282"/>
                <a:ext cx="273693" cy="620095"/>
                <a:chOff x="8031573" y="2063282"/>
                <a:chExt cx="273693" cy="620095"/>
              </a:xfrm>
            </p:grpSpPr>
            <p:sp>
              <p:nvSpPr>
                <p:cNvPr id="5149" name="Google Shape;5149;p7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153" name="Google Shape;5153;p76"/>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6"/>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5" name="Google Shape;5155;p76"/>
          <p:cNvGrpSpPr/>
          <p:nvPr/>
        </p:nvGrpSpPr>
        <p:grpSpPr>
          <a:xfrm>
            <a:off x="7821475" y="2716715"/>
            <a:ext cx="602567" cy="601884"/>
            <a:chOff x="1186975" y="238125"/>
            <a:chExt cx="5244275" cy="5238325"/>
          </a:xfrm>
        </p:grpSpPr>
        <p:sp>
          <p:nvSpPr>
            <p:cNvPr id="5156" name="Google Shape;5156;p7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6"/>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6"/>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6"/>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0" name="Google Shape;5160;p76"/>
          <p:cNvGrpSpPr/>
          <p:nvPr/>
        </p:nvGrpSpPr>
        <p:grpSpPr>
          <a:xfrm>
            <a:off x="3264213" y="1856199"/>
            <a:ext cx="651848" cy="687338"/>
            <a:chOff x="3400515" y="2056248"/>
            <a:chExt cx="698134" cy="735987"/>
          </a:xfrm>
        </p:grpSpPr>
        <p:grpSp>
          <p:nvGrpSpPr>
            <p:cNvPr id="5161" name="Google Shape;5161;p76"/>
            <p:cNvGrpSpPr/>
            <p:nvPr/>
          </p:nvGrpSpPr>
          <p:grpSpPr>
            <a:xfrm>
              <a:off x="3400515" y="2283913"/>
              <a:ext cx="312919" cy="219900"/>
              <a:chOff x="3400515" y="2283913"/>
              <a:chExt cx="312919" cy="219900"/>
            </a:xfrm>
          </p:grpSpPr>
          <p:sp>
            <p:nvSpPr>
              <p:cNvPr id="5162" name="Google Shape;5162;p76"/>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163" name="Google Shape;5163;p76"/>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164" name="Google Shape;5164;p76"/>
            <p:cNvGrpSpPr/>
            <p:nvPr/>
          </p:nvGrpSpPr>
          <p:grpSpPr>
            <a:xfrm>
              <a:off x="3547823" y="2461089"/>
              <a:ext cx="219900" cy="331146"/>
              <a:chOff x="3547823" y="2461089"/>
              <a:chExt cx="219900" cy="331146"/>
            </a:xfrm>
          </p:grpSpPr>
          <p:sp>
            <p:nvSpPr>
              <p:cNvPr id="5165" name="Google Shape;5165;p76"/>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166" name="Google Shape;5166;p76"/>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167" name="Google Shape;5167;p76"/>
            <p:cNvGrpSpPr/>
            <p:nvPr/>
          </p:nvGrpSpPr>
          <p:grpSpPr>
            <a:xfrm>
              <a:off x="3734138" y="2461089"/>
              <a:ext cx="219900" cy="331146"/>
              <a:chOff x="3734138" y="2461089"/>
              <a:chExt cx="219900" cy="331146"/>
            </a:xfrm>
          </p:grpSpPr>
          <p:sp>
            <p:nvSpPr>
              <p:cNvPr id="5168" name="Google Shape;5168;p76"/>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169" name="Google Shape;5169;p76"/>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170" name="Google Shape;5170;p76"/>
            <p:cNvGrpSpPr/>
            <p:nvPr/>
          </p:nvGrpSpPr>
          <p:grpSpPr>
            <a:xfrm>
              <a:off x="3787560" y="2281742"/>
              <a:ext cx="311089" cy="219900"/>
              <a:chOff x="3787560" y="2281742"/>
              <a:chExt cx="311089" cy="219900"/>
            </a:xfrm>
          </p:grpSpPr>
          <p:sp>
            <p:nvSpPr>
              <p:cNvPr id="5171" name="Google Shape;5171;p76"/>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172" name="Google Shape;5172;p76"/>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173" name="Google Shape;5173;p76"/>
            <p:cNvGrpSpPr/>
            <p:nvPr/>
          </p:nvGrpSpPr>
          <p:grpSpPr>
            <a:xfrm>
              <a:off x="3637290" y="2056248"/>
              <a:ext cx="219900" cy="330736"/>
              <a:chOff x="3637290" y="2056248"/>
              <a:chExt cx="219900" cy="330736"/>
            </a:xfrm>
          </p:grpSpPr>
          <p:sp>
            <p:nvSpPr>
              <p:cNvPr id="5174" name="Google Shape;5174;p76"/>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175" name="Google Shape;5175;p76"/>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176" name="Google Shape;5176;p76"/>
          <p:cNvGrpSpPr/>
          <p:nvPr/>
        </p:nvGrpSpPr>
        <p:grpSpPr>
          <a:xfrm>
            <a:off x="2555919" y="2726205"/>
            <a:ext cx="1268144" cy="592394"/>
            <a:chOff x="238125" y="1188750"/>
            <a:chExt cx="7140450" cy="3335550"/>
          </a:xfrm>
        </p:grpSpPr>
        <p:sp>
          <p:nvSpPr>
            <p:cNvPr id="5177" name="Google Shape;5177;p7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76"/>
          <p:cNvGrpSpPr/>
          <p:nvPr/>
        </p:nvGrpSpPr>
        <p:grpSpPr>
          <a:xfrm>
            <a:off x="6663819" y="2728360"/>
            <a:ext cx="1053944" cy="590147"/>
            <a:chOff x="238125" y="1335475"/>
            <a:chExt cx="5418735" cy="3034175"/>
          </a:xfrm>
        </p:grpSpPr>
        <p:sp>
          <p:nvSpPr>
            <p:cNvPr id="5183" name="Google Shape;5183;p7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6" name="Google Shape;5186;p76"/>
          <p:cNvGrpSpPr/>
          <p:nvPr/>
        </p:nvGrpSpPr>
        <p:grpSpPr>
          <a:xfrm>
            <a:off x="4094628" y="3533259"/>
            <a:ext cx="1268207" cy="638939"/>
            <a:chOff x="3967651" y="3645904"/>
            <a:chExt cx="1479304" cy="745292"/>
          </a:xfrm>
        </p:grpSpPr>
        <p:grpSp>
          <p:nvGrpSpPr>
            <p:cNvPr id="5187" name="Google Shape;5187;p76"/>
            <p:cNvGrpSpPr/>
            <p:nvPr/>
          </p:nvGrpSpPr>
          <p:grpSpPr>
            <a:xfrm>
              <a:off x="3967651" y="4009026"/>
              <a:ext cx="1479304" cy="382170"/>
              <a:chOff x="3967651" y="4009026"/>
              <a:chExt cx="1479304" cy="382170"/>
            </a:xfrm>
          </p:grpSpPr>
          <p:grpSp>
            <p:nvGrpSpPr>
              <p:cNvPr id="5188" name="Google Shape;5188;p76"/>
              <p:cNvGrpSpPr/>
              <p:nvPr/>
            </p:nvGrpSpPr>
            <p:grpSpPr>
              <a:xfrm>
                <a:off x="4892216" y="4195630"/>
                <a:ext cx="554739" cy="195566"/>
                <a:chOff x="3604375" y="4892160"/>
                <a:chExt cx="1651500" cy="582215"/>
              </a:xfrm>
            </p:grpSpPr>
            <p:sp>
              <p:nvSpPr>
                <p:cNvPr id="5189" name="Google Shape;5189;p76"/>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6"/>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76"/>
              <p:cNvGrpSpPr/>
              <p:nvPr/>
            </p:nvGrpSpPr>
            <p:grpSpPr>
              <a:xfrm>
                <a:off x="3967651" y="4146303"/>
                <a:ext cx="579402" cy="244893"/>
                <a:chOff x="851875" y="4745310"/>
                <a:chExt cx="1724925" cy="729065"/>
              </a:xfrm>
            </p:grpSpPr>
            <p:sp>
              <p:nvSpPr>
                <p:cNvPr id="5192" name="Google Shape;5192;p76"/>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6"/>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4" name="Google Shape;5194;p76"/>
              <p:cNvGrpSpPr/>
              <p:nvPr/>
            </p:nvGrpSpPr>
            <p:grpSpPr>
              <a:xfrm>
                <a:off x="4460753" y="4009026"/>
                <a:ext cx="493110" cy="382170"/>
                <a:chOff x="2319875" y="4336625"/>
                <a:chExt cx="1468025" cy="1137750"/>
              </a:xfrm>
            </p:grpSpPr>
            <p:sp>
              <p:nvSpPr>
                <p:cNvPr id="5195" name="Google Shape;5195;p76"/>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6"/>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7" name="Google Shape;5197;p76"/>
            <p:cNvGrpSpPr/>
            <p:nvPr/>
          </p:nvGrpSpPr>
          <p:grpSpPr>
            <a:xfrm>
              <a:off x="4479443" y="3645904"/>
              <a:ext cx="455965" cy="388789"/>
              <a:chOff x="2957425" y="238100"/>
              <a:chExt cx="1910200" cy="1628775"/>
            </a:xfrm>
          </p:grpSpPr>
          <p:sp>
            <p:nvSpPr>
              <p:cNvPr id="5198" name="Google Shape;5198;p76"/>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6"/>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6"/>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6"/>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6"/>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6"/>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6"/>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6"/>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6"/>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6"/>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8" name="Google Shape;5208;p76"/>
          <p:cNvGrpSpPr/>
          <p:nvPr/>
        </p:nvGrpSpPr>
        <p:grpSpPr>
          <a:xfrm>
            <a:off x="2480742" y="3534460"/>
            <a:ext cx="1243128" cy="637739"/>
            <a:chOff x="2496310" y="3693351"/>
            <a:chExt cx="1342906" cy="688926"/>
          </a:xfrm>
        </p:grpSpPr>
        <p:grpSp>
          <p:nvGrpSpPr>
            <p:cNvPr id="5209" name="Google Shape;5209;p76"/>
            <p:cNvGrpSpPr/>
            <p:nvPr/>
          </p:nvGrpSpPr>
          <p:grpSpPr>
            <a:xfrm>
              <a:off x="2496310" y="3693351"/>
              <a:ext cx="1342906" cy="688875"/>
              <a:chOff x="2496310" y="3693351"/>
              <a:chExt cx="1342906" cy="688875"/>
            </a:xfrm>
          </p:grpSpPr>
          <p:sp>
            <p:nvSpPr>
              <p:cNvPr id="5210" name="Google Shape;5210;p76"/>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6"/>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6"/>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6"/>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6"/>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6"/>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16" name="Google Shape;5216;p76"/>
              <p:cNvCxnSpPr>
                <a:stCxn id="521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217" name="Google Shape;5217;p76"/>
              <p:cNvCxnSpPr>
                <a:stCxn id="521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218" name="Google Shape;5218;p76"/>
              <p:cNvCxnSpPr>
                <a:stCxn id="521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219" name="Google Shape;5219;p76"/>
              <p:cNvCxnSpPr>
                <a:stCxn id="521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220" name="Google Shape;5220;p76"/>
              <p:cNvCxnSpPr>
                <a:stCxn id="521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221" name="Google Shape;5221;p76"/>
            <p:cNvGrpSpPr/>
            <p:nvPr/>
          </p:nvGrpSpPr>
          <p:grpSpPr>
            <a:xfrm>
              <a:off x="2675275" y="3930557"/>
              <a:ext cx="1003306" cy="451719"/>
              <a:chOff x="2675275" y="4174282"/>
              <a:chExt cx="1003306" cy="451719"/>
            </a:xfrm>
          </p:grpSpPr>
          <p:sp>
            <p:nvSpPr>
              <p:cNvPr id="5222" name="Google Shape;5222;p76"/>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6"/>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6"/>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5" name="Google Shape;5225;p76"/>
          <p:cNvGrpSpPr/>
          <p:nvPr/>
        </p:nvGrpSpPr>
        <p:grpSpPr>
          <a:xfrm>
            <a:off x="1654412" y="971306"/>
            <a:ext cx="574511" cy="874709"/>
            <a:chOff x="1715404" y="1112080"/>
            <a:chExt cx="642270" cy="977984"/>
          </a:xfrm>
        </p:grpSpPr>
        <p:grpSp>
          <p:nvGrpSpPr>
            <p:cNvPr id="5226" name="Google Shape;5226;p76"/>
            <p:cNvGrpSpPr/>
            <p:nvPr/>
          </p:nvGrpSpPr>
          <p:grpSpPr>
            <a:xfrm>
              <a:off x="1715404" y="1112080"/>
              <a:ext cx="642270" cy="977984"/>
              <a:chOff x="1715404" y="1112080"/>
              <a:chExt cx="642270" cy="977984"/>
            </a:xfrm>
          </p:grpSpPr>
          <p:sp>
            <p:nvSpPr>
              <p:cNvPr id="5227" name="Google Shape;5227;p76"/>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6"/>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76"/>
            <p:cNvGrpSpPr/>
            <p:nvPr/>
          </p:nvGrpSpPr>
          <p:grpSpPr>
            <a:xfrm>
              <a:off x="1768927" y="1165603"/>
              <a:ext cx="535225" cy="851367"/>
              <a:chOff x="1768927" y="1165603"/>
              <a:chExt cx="535225" cy="851367"/>
            </a:xfrm>
          </p:grpSpPr>
          <p:sp>
            <p:nvSpPr>
              <p:cNvPr id="5230" name="Google Shape;5230;p76"/>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6"/>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76"/>
            <p:cNvGrpSpPr/>
            <p:nvPr/>
          </p:nvGrpSpPr>
          <p:grpSpPr>
            <a:xfrm>
              <a:off x="1822449" y="1219125"/>
              <a:ext cx="428180" cy="718859"/>
              <a:chOff x="1822449" y="1219125"/>
              <a:chExt cx="428180" cy="718859"/>
            </a:xfrm>
          </p:grpSpPr>
          <p:sp>
            <p:nvSpPr>
              <p:cNvPr id="5233" name="Google Shape;5233;p76"/>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6"/>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76"/>
            <p:cNvGrpSpPr/>
            <p:nvPr/>
          </p:nvGrpSpPr>
          <p:grpSpPr>
            <a:xfrm>
              <a:off x="1875972" y="1272648"/>
              <a:ext cx="321135" cy="586939"/>
              <a:chOff x="1875972" y="1272648"/>
              <a:chExt cx="321135" cy="586939"/>
            </a:xfrm>
          </p:grpSpPr>
          <p:sp>
            <p:nvSpPr>
              <p:cNvPr id="5236" name="Google Shape;5236;p76"/>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6"/>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8" name="Google Shape;5238;p76"/>
          <p:cNvGrpSpPr/>
          <p:nvPr/>
        </p:nvGrpSpPr>
        <p:grpSpPr>
          <a:xfrm>
            <a:off x="7761573" y="3528028"/>
            <a:ext cx="293855" cy="644170"/>
            <a:chOff x="241025" y="3151575"/>
            <a:chExt cx="293855" cy="644170"/>
          </a:xfrm>
        </p:grpSpPr>
        <p:sp>
          <p:nvSpPr>
            <p:cNvPr id="5239" name="Google Shape;5239;p76"/>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6"/>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76"/>
          <p:cNvGrpSpPr/>
          <p:nvPr/>
        </p:nvGrpSpPr>
        <p:grpSpPr>
          <a:xfrm>
            <a:off x="709557" y="2728028"/>
            <a:ext cx="1779649" cy="591620"/>
            <a:chOff x="246070" y="1983375"/>
            <a:chExt cx="1855347" cy="616849"/>
          </a:xfrm>
        </p:grpSpPr>
        <p:sp>
          <p:nvSpPr>
            <p:cNvPr id="5242" name="Google Shape;5242;p76"/>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6"/>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6"/>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6"/>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6"/>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6"/>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6"/>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6"/>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6"/>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1" name="Google Shape;5251;p76"/>
          <p:cNvGrpSpPr/>
          <p:nvPr/>
        </p:nvGrpSpPr>
        <p:grpSpPr>
          <a:xfrm>
            <a:off x="2320424" y="971306"/>
            <a:ext cx="711055" cy="745993"/>
            <a:chOff x="2496269" y="1171698"/>
            <a:chExt cx="761953" cy="799392"/>
          </a:xfrm>
        </p:grpSpPr>
        <p:grpSp>
          <p:nvGrpSpPr>
            <p:cNvPr id="5252" name="Google Shape;5252;p76"/>
            <p:cNvGrpSpPr/>
            <p:nvPr/>
          </p:nvGrpSpPr>
          <p:grpSpPr>
            <a:xfrm>
              <a:off x="2496269" y="1171698"/>
              <a:ext cx="761953" cy="723022"/>
              <a:chOff x="2496269" y="1171698"/>
              <a:chExt cx="761953" cy="723022"/>
            </a:xfrm>
          </p:grpSpPr>
          <p:sp>
            <p:nvSpPr>
              <p:cNvPr id="5253" name="Google Shape;5253;p76"/>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6"/>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5" name="Google Shape;5255;p76"/>
              <p:cNvGrpSpPr/>
              <p:nvPr/>
            </p:nvGrpSpPr>
            <p:grpSpPr>
              <a:xfrm>
                <a:off x="2496269" y="1171698"/>
                <a:ext cx="761953" cy="723022"/>
                <a:chOff x="2496269" y="1120652"/>
                <a:chExt cx="761953" cy="723022"/>
              </a:xfrm>
            </p:grpSpPr>
            <p:grpSp>
              <p:nvGrpSpPr>
                <p:cNvPr id="5256" name="Google Shape;5256;p76"/>
                <p:cNvGrpSpPr/>
                <p:nvPr/>
              </p:nvGrpSpPr>
              <p:grpSpPr>
                <a:xfrm>
                  <a:off x="2496269" y="1120652"/>
                  <a:ext cx="761953" cy="723022"/>
                  <a:chOff x="2496269" y="1120652"/>
                  <a:chExt cx="761953" cy="723022"/>
                </a:xfrm>
              </p:grpSpPr>
              <p:grpSp>
                <p:nvGrpSpPr>
                  <p:cNvPr id="5257" name="Google Shape;5257;p76"/>
                  <p:cNvGrpSpPr/>
                  <p:nvPr/>
                </p:nvGrpSpPr>
                <p:grpSpPr>
                  <a:xfrm>
                    <a:off x="2496269" y="1304589"/>
                    <a:ext cx="407089" cy="305057"/>
                    <a:chOff x="2496269" y="1304589"/>
                    <a:chExt cx="407089" cy="305057"/>
                  </a:xfrm>
                </p:grpSpPr>
                <p:sp>
                  <p:nvSpPr>
                    <p:cNvPr id="5258" name="Google Shape;5258;p76"/>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6"/>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76"/>
                  <p:cNvGrpSpPr/>
                  <p:nvPr/>
                </p:nvGrpSpPr>
                <p:grpSpPr>
                  <a:xfrm>
                    <a:off x="2586468" y="1493376"/>
                    <a:ext cx="358850" cy="349656"/>
                    <a:chOff x="2586468" y="1493376"/>
                    <a:chExt cx="358850" cy="349656"/>
                  </a:xfrm>
                </p:grpSpPr>
                <p:sp>
                  <p:nvSpPr>
                    <p:cNvPr id="5261" name="Google Shape;5261;p76"/>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6"/>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3" name="Google Shape;5263;p76"/>
                  <p:cNvGrpSpPr/>
                  <p:nvPr/>
                </p:nvGrpSpPr>
                <p:grpSpPr>
                  <a:xfrm>
                    <a:off x="2807939" y="1494024"/>
                    <a:ext cx="358857" cy="349650"/>
                    <a:chOff x="2807939" y="1494024"/>
                    <a:chExt cx="358857" cy="349650"/>
                  </a:xfrm>
                </p:grpSpPr>
                <p:sp>
                  <p:nvSpPr>
                    <p:cNvPr id="5264" name="Google Shape;5264;p76"/>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6"/>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76"/>
                  <p:cNvGrpSpPr/>
                  <p:nvPr/>
                </p:nvGrpSpPr>
                <p:grpSpPr>
                  <a:xfrm>
                    <a:off x="2851133" y="1305635"/>
                    <a:ext cx="407089" cy="305057"/>
                    <a:chOff x="2851133" y="1305635"/>
                    <a:chExt cx="407089" cy="305057"/>
                  </a:xfrm>
                </p:grpSpPr>
                <p:sp>
                  <p:nvSpPr>
                    <p:cNvPr id="5267" name="Google Shape;5267;p76"/>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6"/>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76"/>
                  <p:cNvGrpSpPr/>
                  <p:nvPr/>
                </p:nvGrpSpPr>
                <p:grpSpPr>
                  <a:xfrm>
                    <a:off x="2727495" y="1120652"/>
                    <a:ext cx="300271" cy="396358"/>
                    <a:chOff x="2727495" y="1120652"/>
                    <a:chExt cx="300271" cy="396358"/>
                  </a:xfrm>
                </p:grpSpPr>
                <p:sp>
                  <p:nvSpPr>
                    <p:cNvPr id="5270" name="Google Shape;5270;p76"/>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6"/>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2" name="Google Shape;5272;p76"/>
                <p:cNvGrpSpPr/>
                <p:nvPr/>
              </p:nvGrpSpPr>
              <p:grpSpPr>
                <a:xfrm>
                  <a:off x="2722305" y="1350460"/>
                  <a:ext cx="308357" cy="308344"/>
                  <a:chOff x="2722305" y="1350460"/>
                  <a:chExt cx="308357" cy="308344"/>
                </a:xfrm>
              </p:grpSpPr>
              <p:sp>
                <p:nvSpPr>
                  <p:cNvPr id="5273" name="Google Shape;5273;p76"/>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4" name="Google Shape;5274;p76"/>
                  <p:cNvGrpSpPr/>
                  <p:nvPr/>
                </p:nvGrpSpPr>
                <p:grpSpPr>
                  <a:xfrm>
                    <a:off x="2725064" y="1364529"/>
                    <a:ext cx="297954" cy="280182"/>
                    <a:chOff x="2725064" y="1364529"/>
                    <a:chExt cx="297954" cy="280182"/>
                  </a:xfrm>
                </p:grpSpPr>
                <p:sp>
                  <p:nvSpPr>
                    <p:cNvPr id="5275" name="Google Shape;5275;p76"/>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6"/>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6"/>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6"/>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6"/>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280" name="Google Shape;5280;p76"/>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6"/>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6"/>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6"/>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6"/>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5" name="Google Shape;5285;p76"/>
          <p:cNvGrpSpPr/>
          <p:nvPr/>
        </p:nvGrpSpPr>
        <p:grpSpPr>
          <a:xfrm>
            <a:off x="3909124" y="2727412"/>
            <a:ext cx="1569144" cy="591015"/>
            <a:chOff x="3820100" y="3023049"/>
            <a:chExt cx="1303926" cy="491162"/>
          </a:xfrm>
        </p:grpSpPr>
        <p:grpSp>
          <p:nvGrpSpPr>
            <p:cNvPr id="5286" name="Google Shape;5286;p76"/>
            <p:cNvGrpSpPr/>
            <p:nvPr/>
          </p:nvGrpSpPr>
          <p:grpSpPr>
            <a:xfrm>
              <a:off x="3820100" y="3023072"/>
              <a:ext cx="1303926" cy="491139"/>
              <a:chOff x="3820100" y="3023072"/>
              <a:chExt cx="1303926" cy="491139"/>
            </a:xfrm>
          </p:grpSpPr>
          <p:sp>
            <p:nvSpPr>
              <p:cNvPr id="5287" name="Google Shape;5287;p76"/>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6"/>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76"/>
            <p:cNvGrpSpPr/>
            <p:nvPr/>
          </p:nvGrpSpPr>
          <p:grpSpPr>
            <a:xfrm>
              <a:off x="4132439" y="3023645"/>
              <a:ext cx="393633" cy="177096"/>
              <a:chOff x="4132439" y="3023645"/>
              <a:chExt cx="393633" cy="177096"/>
            </a:xfrm>
          </p:grpSpPr>
          <p:sp>
            <p:nvSpPr>
              <p:cNvPr id="5290" name="Google Shape;5290;p76"/>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6"/>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76"/>
            <p:cNvGrpSpPr/>
            <p:nvPr/>
          </p:nvGrpSpPr>
          <p:grpSpPr>
            <a:xfrm>
              <a:off x="3921811" y="3023049"/>
              <a:ext cx="1002397" cy="388943"/>
              <a:chOff x="3921811" y="3023049"/>
              <a:chExt cx="1002397" cy="388943"/>
            </a:xfrm>
          </p:grpSpPr>
          <p:sp>
            <p:nvSpPr>
              <p:cNvPr id="5293" name="Google Shape;5293;p76"/>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6"/>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76"/>
            <p:cNvGrpSpPr/>
            <p:nvPr/>
          </p:nvGrpSpPr>
          <p:grpSpPr>
            <a:xfrm>
              <a:off x="4023645" y="3023049"/>
              <a:ext cx="683032" cy="286722"/>
              <a:chOff x="4023645" y="3023049"/>
              <a:chExt cx="683032" cy="286722"/>
            </a:xfrm>
          </p:grpSpPr>
          <p:sp>
            <p:nvSpPr>
              <p:cNvPr id="5296" name="Google Shape;5296;p76"/>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6"/>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8" name="Google Shape;5298;p76"/>
          <p:cNvGrpSpPr/>
          <p:nvPr/>
        </p:nvGrpSpPr>
        <p:grpSpPr>
          <a:xfrm>
            <a:off x="1541246" y="1854257"/>
            <a:ext cx="713522" cy="688025"/>
            <a:chOff x="1706078" y="2092648"/>
            <a:chExt cx="660913" cy="637296"/>
          </a:xfrm>
        </p:grpSpPr>
        <p:sp>
          <p:nvSpPr>
            <p:cNvPr id="5299" name="Google Shape;5299;p76"/>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0" name="Google Shape;5300;p76"/>
            <p:cNvGrpSpPr/>
            <p:nvPr/>
          </p:nvGrpSpPr>
          <p:grpSpPr>
            <a:xfrm>
              <a:off x="1706078" y="2092648"/>
              <a:ext cx="660913" cy="575241"/>
              <a:chOff x="1706078" y="2092648"/>
              <a:chExt cx="660913" cy="575241"/>
            </a:xfrm>
          </p:grpSpPr>
          <p:sp>
            <p:nvSpPr>
              <p:cNvPr id="5301" name="Google Shape;5301;p76"/>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6"/>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6"/>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4" name="Google Shape;5304;p76"/>
          <p:cNvGrpSpPr/>
          <p:nvPr/>
        </p:nvGrpSpPr>
        <p:grpSpPr>
          <a:xfrm>
            <a:off x="6303104" y="971806"/>
            <a:ext cx="1317459" cy="684168"/>
            <a:chOff x="238125" y="999450"/>
            <a:chExt cx="7140700" cy="3708225"/>
          </a:xfrm>
        </p:grpSpPr>
        <p:sp>
          <p:nvSpPr>
            <p:cNvPr id="5305" name="Google Shape;5305;p76"/>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6"/>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7" name="Shape 5317"/>
        <p:cNvGrpSpPr/>
        <p:nvPr/>
      </p:nvGrpSpPr>
      <p:grpSpPr>
        <a:xfrm>
          <a:off x="0" y="0"/>
          <a:ext cx="0" cy="0"/>
          <a:chOff x="0" y="0"/>
          <a:chExt cx="0" cy="0"/>
        </a:xfrm>
      </p:grpSpPr>
      <p:grpSp>
        <p:nvGrpSpPr>
          <p:cNvPr id="5318" name="Google Shape;5318;p77"/>
          <p:cNvGrpSpPr/>
          <p:nvPr/>
        </p:nvGrpSpPr>
        <p:grpSpPr>
          <a:xfrm>
            <a:off x="717025" y="967615"/>
            <a:ext cx="1636117" cy="1526144"/>
            <a:chOff x="729238" y="1179665"/>
            <a:chExt cx="1636117" cy="1526144"/>
          </a:xfrm>
        </p:grpSpPr>
        <p:grpSp>
          <p:nvGrpSpPr>
            <p:cNvPr id="5319" name="Google Shape;5319;p77"/>
            <p:cNvGrpSpPr/>
            <p:nvPr/>
          </p:nvGrpSpPr>
          <p:grpSpPr>
            <a:xfrm>
              <a:off x="729238" y="1179665"/>
              <a:ext cx="80700" cy="1526144"/>
              <a:chOff x="729238" y="1179665"/>
              <a:chExt cx="80700" cy="1526144"/>
            </a:xfrm>
          </p:grpSpPr>
          <p:sp>
            <p:nvSpPr>
              <p:cNvPr id="5320" name="Google Shape;5320;p77"/>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7"/>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7"/>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7"/>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0" name="Google Shape;5330;p77"/>
            <p:cNvGrpSpPr/>
            <p:nvPr/>
          </p:nvGrpSpPr>
          <p:grpSpPr>
            <a:xfrm>
              <a:off x="903098" y="1179665"/>
              <a:ext cx="80700" cy="1526144"/>
              <a:chOff x="903098" y="1179665"/>
              <a:chExt cx="80700" cy="1526144"/>
            </a:xfrm>
          </p:grpSpPr>
          <p:sp>
            <p:nvSpPr>
              <p:cNvPr id="5331" name="Google Shape;5331;p77"/>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7"/>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7"/>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7"/>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7"/>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7"/>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1" name="Google Shape;5341;p77"/>
            <p:cNvGrpSpPr/>
            <p:nvPr/>
          </p:nvGrpSpPr>
          <p:grpSpPr>
            <a:xfrm>
              <a:off x="1076958" y="1179665"/>
              <a:ext cx="80700" cy="1526144"/>
              <a:chOff x="1076958" y="1179665"/>
              <a:chExt cx="80700" cy="1526144"/>
            </a:xfrm>
          </p:grpSpPr>
          <p:sp>
            <p:nvSpPr>
              <p:cNvPr id="5342" name="Google Shape;5342;p77"/>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7"/>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7"/>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7"/>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7"/>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7"/>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7"/>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2" name="Google Shape;5352;p77"/>
            <p:cNvGrpSpPr/>
            <p:nvPr/>
          </p:nvGrpSpPr>
          <p:grpSpPr>
            <a:xfrm>
              <a:off x="1247707" y="1179665"/>
              <a:ext cx="80700" cy="1526144"/>
              <a:chOff x="1247707" y="1179665"/>
              <a:chExt cx="80700" cy="1526144"/>
            </a:xfrm>
          </p:grpSpPr>
          <p:sp>
            <p:nvSpPr>
              <p:cNvPr id="5353" name="Google Shape;5353;p77"/>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7"/>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7"/>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3" name="Google Shape;5363;p77"/>
            <p:cNvGrpSpPr/>
            <p:nvPr/>
          </p:nvGrpSpPr>
          <p:grpSpPr>
            <a:xfrm>
              <a:off x="1421567" y="1179665"/>
              <a:ext cx="80700" cy="1526144"/>
              <a:chOff x="1421567" y="1179665"/>
              <a:chExt cx="80700" cy="1526144"/>
            </a:xfrm>
          </p:grpSpPr>
          <p:sp>
            <p:nvSpPr>
              <p:cNvPr id="5364" name="Google Shape;5364;p77"/>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7"/>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7"/>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7"/>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7"/>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7"/>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7"/>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7"/>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77"/>
            <p:cNvGrpSpPr/>
            <p:nvPr/>
          </p:nvGrpSpPr>
          <p:grpSpPr>
            <a:xfrm>
              <a:off x="1592327" y="1179665"/>
              <a:ext cx="80700" cy="1526144"/>
              <a:chOff x="1592327" y="1179665"/>
              <a:chExt cx="80700" cy="1526144"/>
            </a:xfrm>
          </p:grpSpPr>
          <p:sp>
            <p:nvSpPr>
              <p:cNvPr id="5375" name="Google Shape;5375;p77"/>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7"/>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7"/>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7"/>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7"/>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7"/>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77"/>
            <p:cNvGrpSpPr/>
            <p:nvPr/>
          </p:nvGrpSpPr>
          <p:grpSpPr>
            <a:xfrm>
              <a:off x="1766187" y="1179665"/>
              <a:ext cx="80700" cy="1526144"/>
              <a:chOff x="1766187" y="1179665"/>
              <a:chExt cx="80700" cy="1526144"/>
            </a:xfrm>
          </p:grpSpPr>
          <p:sp>
            <p:nvSpPr>
              <p:cNvPr id="5386" name="Google Shape;5386;p77"/>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7"/>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7"/>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7"/>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7"/>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7"/>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7"/>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7"/>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7"/>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6" name="Google Shape;5396;p77"/>
            <p:cNvGrpSpPr/>
            <p:nvPr/>
          </p:nvGrpSpPr>
          <p:grpSpPr>
            <a:xfrm>
              <a:off x="1936935" y="1179665"/>
              <a:ext cx="80700" cy="1526144"/>
              <a:chOff x="1936935" y="1179665"/>
              <a:chExt cx="80700" cy="1526144"/>
            </a:xfrm>
          </p:grpSpPr>
          <p:sp>
            <p:nvSpPr>
              <p:cNvPr id="5397" name="Google Shape;5397;p77"/>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7"/>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7"/>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7"/>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7"/>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7" name="Google Shape;5407;p77"/>
            <p:cNvGrpSpPr/>
            <p:nvPr/>
          </p:nvGrpSpPr>
          <p:grpSpPr>
            <a:xfrm>
              <a:off x="2110795" y="1179665"/>
              <a:ext cx="80700" cy="1526144"/>
              <a:chOff x="2110795" y="1179665"/>
              <a:chExt cx="80700" cy="1526144"/>
            </a:xfrm>
          </p:grpSpPr>
          <p:sp>
            <p:nvSpPr>
              <p:cNvPr id="5408" name="Google Shape;5408;p77"/>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7"/>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7"/>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7"/>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8" name="Google Shape;5418;p77"/>
            <p:cNvGrpSpPr/>
            <p:nvPr/>
          </p:nvGrpSpPr>
          <p:grpSpPr>
            <a:xfrm>
              <a:off x="2284655" y="1179665"/>
              <a:ext cx="80700" cy="1526144"/>
              <a:chOff x="2284655" y="1179665"/>
              <a:chExt cx="80700" cy="1526144"/>
            </a:xfrm>
          </p:grpSpPr>
          <p:sp>
            <p:nvSpPr>
              <p:cNvPr id="5419" name="Google Shape;5419;p77"/>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7"/>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7"/>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7"/>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7"/>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7"/>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9" name="Google Shape;5429;p77"/>
          <p:cNvGrpSpPr/>
          <p:nvPr/>
        </p:nvGrpSpPr>
        <p:grpSpPr>
          <a:xfrm>
            <a:off x="2611692" y="986753"/>
            <a:ext cx="1364248" cy="1102133"/>
            <a:chOff x="2623904" y="1198803"/>
            <a:chExt cx="1364248" cy="1102133"/>
          </a:xfrm>
        </p:grpSpPr>
        <p:grpSp>
          <p:nvGrpSpPr>
            <p:cNvPr id="5430" name="Google Shape;5430;p77"/>
            <p:cNvGrpSpPr/>
            <p:nvPr/>
          </p:nvGrpSpPr>
          <p:grpSpPr>
            <a:xfrm>
              <a:off x="2623907" y="1198803"/>
              <a:ext cx="1364245" cy="273000"/>
              <a:chOff x="2623907" y="1198803"/>
              <a:chExt cx="1364245" cy="273000"/>
            </a:xfrm>
          </p:grpSpPr>
          <p:sp>
            <p:nvSpPr>
              <p:cNvPr id="5431" name="Google Shape;5431;p7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7"/>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6" name="Google Shape;5436;p77"/>
            <p:cNvGrpSpPr/>
            <p:nvPr/>
          </p:nvGrpSpPr>
          <p:grpSpPr>
            <a:xfrm>
              <a:off x="2623904" y="1476964"/>
              <a:ext cx="1364245" cy="273000"/>
              <a:chOff x="2623904" y="1476964"/>
              <a:chExt cx="1364245" cy="273000"/>
            </a:xfrm>
          </p:grpSpPr>
          <p:sp>
            <p:nvSpPr>
              <p:cNvPr id="5437" name="Google Shape;5437;p7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7"/>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7"/>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7"/>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77"/>
            <p:cNvGrpSpPr/>
            <p:nvPr/>
          </p:nvGrpSpPr>
          <p:grpSpPr>
            <a:xfrm>
              <a:off x="2623907" y="1749775"/>
              <a:ext cx="1364245" cy="273000"/>
              <a:chOff x="2623907" y="1749775"/>
              <a:chExt cx="1364245" cy="273000"/>
            </a:xfrm>
          </p:grpSpPr>
          <p:sp>
            <p:nvSpPr>
              <p:cNvPr id="5443" name="Google Shape;5443;p7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7"/>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7"/>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77"/>
            <p:cNvGrpSpPr/>
            <p:nvPr/>
          </p:nvGrpSpPr>
          <p:grpSpPr>
            <a:xfrm>
              <a:off x="2623904" y="2027936"/>
              <a:ext cx="1364245" cy="273000"/>
              <a:chOff x="2623904" y="2027936"/>
              <a:chExt cx="1364245" cy="273000"/>
            </a:xfrm>
          </p:grpSpPr>
          <p:sp>
            <p:nvSpPr>
              <p:cNvPr id="5449" name="Google Shape;5449;p7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4" name="Google Shape;5454;p77"/>
          <p:cNvGrpSpPr/>
          <p:nvPr/>
        </p:nvGrpSpPr>
        <p:grpSpPr>
          <a:xfrm>
            <a:off x="2601153" y="2445826"/>
            <a:ext cx="1387541" cy="159124"/>
            <a:chOff x="3200660" y="2180272"/>
            <a:chExt cx="2563824" cy="378237"/>
          </a:xfrm>
        </p:grpSpPr>
        <p:sp>
          <p:nvSpPr>
            <p:cNvPr id="5455" name="Google Shape;5455;p7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77"/>
          <p:cNvGrpSpPr/>
          <p:nvPr/>
        </p:nvGrpSpPr>
        <p:grpSpPr>
          <a:xfrm>
            <a:off x="2597677" y="2723590"/>
            <a:ext cx="1390502" cy="159625"/>
            <a:chOff x="3530150" y="2790075"/>
            <a:chExt cx="1962600" cy="225300"/>
          </a:xfrm>
        </p:grpSpPr>
        <p:sp>
          <p:nvSpPr>
            <p:cNvPr id="5474" name="Google Shape;5474;p77"/>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7"/>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77"/>
          <p:cNvGrpSpPr/>
          <p:nvPr/>
        </p:nvGrpSpPr>
        <p:grpSpPr>
          <a:xfrm>
            <a:off x="2597735" y="3001855"/>
            <a:ext cx="1411629" cy="154175"/>
            <a:chOff x="3558802" y="4011244"/>
            <a:chExt cx="1866000" cy="111600"/>
          </a:xfrm>
        </p:grpSpPr>
        <p:sp>
          <p:nvSpPr>
            <p:cNvPr id="5477" name="Google Shape;5477;p77"/>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7"/>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77"/>
          <p:cNvGrpSpPr/>
          <p:nvPr/>
        </p:nvGrpSpPr>
        <p:grpSpPr>
          <a:xfrm>
            <a:off x="2598023" y="2207425"/>
            <a:ext cx="1383503" cy="119761"/>
            <a:chOff x="3465975" y="2270258"/>
            <a:chExt cx="1986364" cy="171947"/>
          </a:xfrm>
        </p:grpSpPr>
        <p:sp>
          <p:nvSpPr>
            <p:cNvPr id="5480" name="Google Shape;5480;p7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7"/>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7"/>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7"/>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7"/>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7"/>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8" name="Google Shape;5488;p77"/>
          <p:cNvGrpSpPr/>
          <p:nvPr/>
        </p:nvGrpSpPr>
        <p:grpSpPr>
          <a:xfrm>
            <a:off x="2609030" y="3571198"/>
            <a:ext cx="1369531" cy="195460"/>
            <a:chOff x="723300" y="4253549"/>
            <a:chExt cx="2276482" cy="324900"/>
          </a:xfrm>
        </p:grpSpPr>
        <p:sp>
          <p:nvSpPr>
            <p:cNvPr id="5489" name="Google Shape;5489;p7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7"/>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4" name="Google Shape;5494;p77"/>
          <p:cNvGrpSpPr/>
          <p:nvPr/>
        </p:nvGrpSpPr>
        <p:grpSpPr>
          <a:xfrm>
            <a:off x="2598591" y="3272439"/>
            <a:ext cx="1389066" cy="180119"/>
            <a:chOff x="705948" y="3788465"/>
            <a:chExt cx="2308953" cy="299400"/>
          </a:xfrm>
        </p:grpSpPr>
        <p:sp>
          <p:nvSpPr>
            <p:cNvPr id="5495" name="Google Shape;5495;p7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7"/>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7"/>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77"/>
          <p:cNvGrpSpPr/>
          <p:nvPr/>
        </p:nvGrpSpPr>
        <p:grpSpPr>
          <a:xfrm>
            <a:off x="4195581" y="1876393"/>
            <a:ext cx="1433821" cy="191501"/>
            <a:chOff x="4273350" y="2088443"/>
            <a:chExt cx="1433821" cy="191501"/>
          </a:xfrm>
        </p:grpSpPr>
        <p:grpSp>
          <p:nvGrpSpPr>
            <p:cNvPr id="5501" name="Google Shape;5501;p77"/>
            <p:cNvGrpSpPr/>
            <p:nvPr/>
          </p:nvGrpSpPr>
          <p:grpSpPr>
            <a:xfrm>
              <a:off x="4273350" y="2088443"/>
              <a:ext cx="1433821" cy="0"/>
              <a:chOff x="5224975" y="2962250"/>
              <a:chExt cx="1544400" cy="0"/>
            </a:xfrm>
          </p:grpSpPr>
          <p:cxnSp>
            <p:nvCxnSpPr>
              <p:cNvPr id="5502" name="Google Shape;5502;p7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503" name="Google Shape;5503;p77"/>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504" name="Google Shape;5504;p77"/>
            <p:cNvGrpSpPr/>
            <p:nvPr/>
          </p:nvGrpSpPr>
          <p:grpSpPr>
            <a:xfrm>
              <a:off x="4273350" y="2279944"/>
              <a:ext cx="1433821" cy="0"/>
              <a:chOff x="5224975" y="2962250"/>
              <a:chExt cx="1544400" cy="0"/>
            </a:xfrm>
          </p:grpSpPr>
          <p:cxnSp>
            <p:nvCxnSpPr>
              <p:cNvPr id="5505" name="Google Shape;5505;p7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506" name="Google Shape;5506;p77"/>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507" name="Google Shape;5507;p77"/>
          <p:cNvGrpSpPr/>
          <p:nvPr/>
        </p:nvGrpSpPr>
        <p:grpSpPr>
          <a:xfrm>
            <a:off x="2646528" y="3885297"/>
            <a:ext cx="1304609" cy="294074"/>
            <a:chOff x="2658741" y="4097347"/>
            <a:chExt cx="1304609" cy="294074"/>
          </a:xfrm>
        </p:grpSpPr>
        <p:grpSp>
          <p:nvGrpSpPr>
            <p:cNvPr id="5508" name="Google Shape;5508;p77"/>
            <p:cNvGrpSpPr/>
            <p:nvPr/>
          </p:nvGrpSpPr>
          <p:grpSpPr>
            <a:xfrm>
              <a:off x="2658741" y="4097347"/>
              <a:ext cx="118572" cy="294074"/>
              <a:chOff x="3343310" y="4475555"/>
              <a:chExt cx="127717" cy="316753"/>
            </a:xfrm>
          </p:grpSpPr>
          <p:sp>
            <p:nvSpPr>
              <p:cNvPr id="5509" name="Google Shape;5509;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77"/>
            <p:cNvGrpSpPr/>
            <p:nvPr/>
          </p:nvGrpSpPr>
          <p:grpSpPr>
            <a:xfrm>
              <a:off x="3815519" y="4098388"/>
              <a:ext cx="147831" cy="291991"/>
              <a:chOff x="3527539" y="4476677"/>
              <a:chExt cx="159232" cy="314510"/>
            </a:xfrm>
          </p:grpSpPr>
          <p:sp>
            <p:nvSpPr>
              <p:cNvPr id="5512" name="Google Shape;5512;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77"/>
            <p:cNvGrpSpPr/>
            <p:nvPr/>
          </p:nvGrpSpPr>
          <p:grpSpPr>
            <a:xfrm>
              <a:off x="3511696" y="4098388"/>
              <a:ext cx="147831" cy="291991"/>
              <a:chOff x="3527539" y="4476677"/>
              <a:chExt cx="159232" cy="314510"/>
            </a:xfrm>
          </p:grpSpPr>
          <p:sp>
            <p:nvSpPr>
              <p:cNvPr id="5515" name="Google Shape;5515;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77"/>
            <p:cNvGrpSpPr/>
            <p:nvPr/>
          </p:nvGrpSpPr>
          <p:grpSpPr>
            <a:xfrm>
              <a:off x="3207874" y="4098388"/>
              <a:ext cx="147831" cy="291991"/>
              <a:chOff x="3527539" y="4476677"/>
              <a:chExt cx="159232" cy="314510"/>
            </a:xfrm>
          </p:grpSpPr>
          <p:sp>
            <p:nvSpPr>
              <p:cNvPr id="5518" name="Google Shape;5518;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0" name="Google Shape;5520;p77"/>
            <p:cNvGrpSpPr/>
            <p:nvPr/>
          </p:nvGrpSpPr>
          <p:grpSpPr>
            <a:xfrm>
              <a:off x="2933305" y="4097347"/>
              <a:ext cx="118572" cy="294074"/>
              <a:chOff x="3343310" y="4475555"/>
              <a:chExt cx="127717" cy="316753"/>
            </a:xfrm>
          </p:grpSpPr>
          <p:sp>
            <p:nvSpPr>
              <p:cNvPr id="5521" name="Google Shape;5521;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3" name="Google Shape;5523;p77"/>
          <p:cNvGrpSpPr/>
          <p:nvPr/>
        </p:nvGrpSpPr>
        <p:grpSpPr>
          <a:xfrm>
            <a:off x="4197136" y="963991"/>
            <a:ext cx="1430711" cy="751237"/>
            <a:chOff x="5159450" y="1919950"/>
            <a:chExt cx="1541050" cy="862500"/>
          </a:xfrm>
        </p:grpSpPr>
        <p:sp>
          <p:nvSpPr>
            <p:cNvPr id="5524" name="Google Shape;5524;p7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525" name="Google Shape;5525;p77"/>
            <p:cNvGrpSpPr/>
            <p:nvPr/>
          </p:nvGrpSpPr>
          <p:grpSpPr>
            <a:xfrm>
              <a:off x="5159450" y="1919950"/>
              <a:ext cx="1541050" cy="862500"/>
              <a:chOff x="5159450" y="1919950"/>
              <a:chExt cx="1541050" cy="862500"/>
            </a:xfrm>
          </p:grpSpPr>
          <p:cxnSp>
            <p:nvCxnSpPr>
              <p:cNvPr id="5526" name="Google Shape;5526;p7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527" name="Google Shape;5527;p7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528" name="Google Shape;5528;p77"/>
          <p:cNvGrpSpPr/>
          <p:nvPr/>
        </p:nvGrpSpPr>
        <p:grpSpPr>
          <a:xfrm>
            <a:off x="4245274" y="2227761"/>
            <a:ext cx="1334436" cy="967914"/>
            <a:chOff x="4294923" y="2439811"/>
            <a:chExt cx="1334436" cy="967914"/>
          </a:xfrm>
        </p:grpSpPr>
        <p:grpSp>
          <p:nvGrpSpPr>
            <p:cNvPr id="5529" name="Google Shape;5529;p77"/>
            <p:cNvGrpSpPr/>
            <p:nvPr/>
          </p:nvGrpSpPr>
          <p:grpSpPr>
            <a:xfrm>
              <a:off x="4960455" y="2469658"/>
              <a:ext cx="668904" cy="885524"/>
              <a:chOff x="4960455" y="2469658"/>
              <a:chExt cx="668904" cy="885524"/>
            </a:xfrm>
          </p:grpSpPr>
          <p:sp>
            <p:nvSpPr>
              <p:cNvPr id="5530" name="Google Shape;5530;p77"/>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7"/>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7"/>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7"/>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7"/>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7"/>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77"/>
            <p:cNvGrpSpPr/>
            <p:nvPr/>
          </p:nvGrpSpPr>
          <p:grpSpPr>
            <a:xfrm>
              <a:off x="4294923" y="2469658"/>
              <a:ext cx="668951" cy="885524"/>
              <a:chOff x="4294923" y="2469658"/>
              <a:chExt cx="668951" cy="885524"/>
            </a:xfrm>
          </p:grpSpPr>
          <p:sp>
            <p:nvSpPr>
              <p:cNvPr id="5537" name="Google Shape;5537;p77"/>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7"/>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7"/>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7"/>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7"/>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7"/>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3" name="Google Shape;5543;p77"/>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77"/>
          <p:cNvGrpSpPr/>
          <p:nvPr/>
        </p:nvGrpSpPr>
        <p:grpSpPr>
          <a:xfrm>
            <a:off x="4231477" y="3282206"/>
            <a:ext cx="1430949" cy="897289"/>
            <a:chOff x="4351371" y="3547942"/>
            <a:chExt cx="1345130" cy="843475"/>
          </a:xfrm>
        </p:grpSpPr>
        <p:grpSp>
          <p:nvGrpSpPr>
            <p:cNvPr id="5545" name="Google Shape;5545;p77"/>
            <p:cNvGrpSpPr/>
            <p:nvPr/>
          </p:nvGrpSpPr>
          <p:grpSpPr>
            <a:xfrm>
              <a:off x="4351371" y="4209917"/>
              <a:ext cx="1345130" cy="181500"/>
              <a:chOff x="4351371" y="4209917"/>
              <a:chExt cx="1345130" cy="181500"/>
            </a:xfrm>
          </p:grpSpPr>
          <p:sp>
            <p:nvSpPr>
              <p:cNvPr id="5546" name="Google Shape;5546;p77"/>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47" name="Google Shape;5547;p77"/>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548" name="Google Shape;5548;p77"/>
            <p:cNvGrpSpPr/>
            <p:nvPr/>
          </p:nvGrpSpPr>
          <p:grpSpPr>
            <a:xfrm>
              <a:off x="4403010" y="3985221"/>
              <a:ext cx="1109518" cy="181500"/>
              <a:chOff x="4403010" y="3985221"/>
              <a:chExt cx="1109518" cy="181500"/>
            </a:xfrm>
          </p:grpSpPr>
          <p:sp>
            <p:nvSpPr>
              <p:cNvPr id="5549" name="Google Shape;5549;p77"/>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0" name="Google Shape;5550;p77"/>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551" name="Google Shape;5551;p77"/>
            <p:cNvGrpSpPr/>
            <p:nvPr/>
          </p:nvGrpSpPr>
          <p:grpSpPr>
            <a:xfrm>
              <a:off x="4618704" y="3766582"/>
              <a:ext cx="807858" cy="181500"/>
              <a:chOff x="4618704" y="3766582"/>
              <a:chExt cx="807858" cy="181500"/>
            </a:xfrm>
          </p:grpSpPr>
          <p:sp>
            <p:nvSpPr>
              <p:cNvPr id="5552" name="Google Shape;5552;p77"/>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3" name="Google Shape;5553;p77"/>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554" name="Google Shape;5554;p77"/>
            <p:cNvGrpSpPr/>
            <p:nvPr/>
          </p:nvGrpSpPr>
          <p:grpSpPr>
            <a:xfrm>
              <a:off x="4735238" y="3547942"/>
              <a:ext cx="462839" cy="181500"/>
              <a:chOff x="4735238" y="3547942"/>
              <a:chExt cx="462839" cy="181500"/>
            </a:xfrm>
          </p:grpSpPr>
          <p:sp>
            <p:nvSpPr>
              <p:cNvPr id="5555" name="Google Shape;5555;p77"/>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6" name="Google Shape;5556;p77"/>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557" name="Google Shape;5557;p77"/>
          <p:cNvGrpSpPr/>
          <p:nvPr/>
        </p:nvGrpSpPr>
        <p:grpSpPr>
          <a:xfrm>
            <a:off x="7407835" y="2217530"/>
            <a:ext cx="1020955" cy="928853"/>
            <a:chOff x="926675" y="238125"/>
            <a:chExt cx="5755100" cy="5232975"/>
          </a:xfrm>
        </p:grpSpPr>
        <p:sp>
          <p:nvSpPr>
            <p:cNvPr id="5558" name="Google Shape;5558;p77"/>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7"/>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7"/>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7"/>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77"/>
          <p:cNvGrpSpPr/>
          <p:nvPr/>
        </p:nvGrpSpPr>
        <p:grpSpPr>
          <a:xfrm>
            <a:off x="715208" y="2616265"/>
            <a:ext cx="1695374" cy="1560837"/>
            <a:chOff x="727421" y="2828315"/>
            <a:chExt cx="1695374" cy="1560837"/>
          </a:xfrm>
        </p:grpSpPr>
        <p:grpSp>
          <p:nvGrpSpPr>
            <p:cNvPr id="5563" name="Google Shape;5563;p77"/>
            <p:cNvGrpSpPr/>
            <p:nvPr/>
          </p:nvGrpSpPr>
          <p:grpSpPr>
            <a:xfrm>
              <a:off x="727421" y="2828315"/>
              <a:ext cx="1695374" cy="1560837"/>
              <a:chOff x="734799" y="2782450"/>
              <a:chExt cx="1571100" cy="1577400"/>
            </a:xfrm>
          </p:grpSpPr>
          <p:cxnSp>
            <p:nvCxnSpPr>
              <p:cNvPr id="5564" name="Google Shape;5564;p7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565" name="Google Shape;5565;p7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566" name="Google Shape;5566;p77"/>
            <p:cNvGrpSpPr/>
            <p:nvPr/>
          </p:nvGrpSpPr>
          <p:grpSpPr>
            <a:xfrm>
              <a:off x="819108" y="2882501"/>
              <a:ext cx="1556791" cy="1426186"/>
              <a:chOff x="819108" y="2882501"/>
              <a:chExt cx="1556791" cy="1426186"/>
            </a:xfrm>
          </p:grpSpPr>
          <p:grpSp>
            <p:nvGrpSpPr>
              <p:cNvPr id="5567" name="Google Shape;5567;p77"/>
              <p:cNvGrpSpPr/>
              <p:nvPr/>
            </p:nvGrpSpPr>
            <p:grpSpPr>
              <a:xfrm>
                <a:off x="819108" y="2882501"/>
                <a:ext cx="103104" cy="1426186"/>
                <a:chOff x="4674013" y="3100904"/>
                <a:chExt cx="122758" cy="1698043"/>
              </a:xfrm>
            </p:grpSpPr>
            <p:sp>
              <p:nvSpPr>
                <p:cNvPr id="5568" name="Google Shape;5568;p7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5" name="Google Shape;5575;p77"/>
              <p:cNvGrpSpPr/>
              <p:nvPr/>
            </p:nvGrpSpPr>
            <p:grpSpPr>
              <a:xfrm>
                <a:off x="1062475" y="2882501"/>
                <a:ext cx="103104" cy="1426186"/>
                <a:chOff x="4940438" y="3100904"/>
                <a:chExt cx="122758" cy="1698043"/>
              </a:xfrm>
            </p:grpSpPr>
            <p:sp>
              <p:nvSpPr>
                <p:cNvPr id="5576" name="Google Shape;5576;p7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77"/>
              <p:cNvGrpSpPr/>
              <p:nvPr/>
            </p:nvGrpSpPr>
            <p:grpSpPr>
              <a:xfrm>
                <a:off x="1299324" y="2882501"/>
                <a:ext cx="103104" cy="1426186"/>
                <a:chOff x="5206863" y="3100904"/>
                <a:chExt cx="122758" cy="1698043"/>
              </a:xfrm>
            </p:grpSpPr>
            <p:sp>
              <p:nvSpPr>
                <p:cNvPr id="5584" name="Google Shape;5584;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1" name="Google Shape;5591;p77"/>
              <p:cNvGrpSpPr/>
              <p:nvPr/>
            </p:nvGrpSpPr>
            <p:grpSpPr>
              <a:xfrm>
                <a:off x="1786057" y="2882501"/>
                <a:ext cx="103104" cy="1426186"/>
                <a:chOff x="6006138" y="3143629"/>
                <a:chExt cx="122758" cy="1698043"/>
              </a:xfrm>
            </p:grpSpPr>
            <p:sp>
              <p:nvSpPr>
                <p:cNvPr id="5592" name="Google Shape;5592;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9" name="Google Shape;5599;p77"/>
              <p:cNvGrpSpPr/>
              <p:nvPr/>
            </p:nvGrpSpPr>
            <p:grpSpPr>
              <a:xfrm>
                <a:off x="2029422" y="2882501"/>
                <a:ext cx="103104" cy="1426186"/>
                <a:chOff x="6805413" y="3100904"/>
                <a:chExt cx="122758" cy="1698043"/>
              </a:xfrm>
            </p:grpSpPr>
            <p:sp>
              <p:nvSpPr>
                <p:cNvPr id="5600" name="Google Shape;5600;p7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77"/>
              <p:cNvGrpSpPr/>
              <p:nvPr/>
            </p:nvGrpSpPr>
            <p:grpSpPr>
              <a:xfrm>
                <a:off x="2272795" y="2882501"/>
                <a:ext cx="103104" cy="1426186"/>
                <a:chOff x="5206863" y="3100904"/>
                <a:chExt cx="122758" cy="1698043"/>
              </a:xfrm>
            </p:grpSpPr>
            <p:sp>
              <p:nvSpPr>
                <p:cNvPr id="5608" name="Google Shape;5608;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5" name="Google Shape;5615;p77"/>
              <p:cNvGrpSpPr/>
              <p:nvPr/>
            </p:nvGrpSpPr>
            <p:grpSpPr>
              <a:xfrm>
                <a:off x="1542694" y="2882501"/>
                <a:ext cx="103104" cy="1426186"/>
                <a:chOff x="6006138" y="3143629"/>
                <a:chExt cx="122758" cy="1698043"/>
              </a:xfrm>
            </p:grpSpPr>
            <p:sp>
              <p:nvSpPr>
                <p:cNvPr id="5616" name="Google Shape;5616;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23" name="Google Shape;5623;p77"/>
          <p:cNvGrpSpPr/>
          <p:nvPr/>
        </p:nvGrpSpPr>
        <p:grpSpPr>
          <a:xfrm>
            <a:off x="5671259" y="3305987"/>
            <a:ext cx="2749952" cy="870677"/>
            <a:chOff x="238125" y="1725700"/>
            <a:chExt cx="7139025" cy="2260325"/>
          </a:xfrm>
        </p:grpSpPr>
        <p:sp>
          <p:nvSpPr>
            <p:cNvPr id="5624" name="Google Shape;5624;p77"/>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7"/>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7"/>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7"/>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7"/>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7"/>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7"/>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7"/>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7"/>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7"/>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7"/>
          <p:cNvGrpSpPr/>
          <p:nvPr/>
        </p:nvGrpSpPr>
        <p:grpSpPr>
          <a:xfrm>
            <a:off x="5941423" y="2247733"/>
            <a:ext cx="1105452" cy="916747"/>
            <a:chOff x="5249100" y="1210600"/>
            <a:chExt cx="3502700" cy="2904775"/>
          </a:xfrm>
        </p:grpSpPr>
        <p:sp>
          <p:nvSpPr>
            <p:cNvPr id="5635" name="Google Shape;5635;p7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39" name="Google Shape;5639;p77"/>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640" name="Google Shape;5640;p77"/>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641" name="Google Shape;5641;p77"/>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642" name="Google Shape;5642;p77"/>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643" name="Google Shape;5643;p77"/>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77"/>
          <p:cNvGrpSpPr/>
          <p:nvPr/>
        </p:nvGrpSpPr>
        <p:grpSpPr>
          <a:xfrm>
            <a:off x="7123971" y="967151"/>
            <a:ext cx="1304650" cy="1124856"/>
            <a:chOff x="7287122" y="1165658"/>
            <a:chExt cx="1219413" cy="1051365"/>
          </a:xfrm>
        </p:grpSpPr>
        <p:grpSp>
          <p:nvGrpSpPr>
            <p:cNvPr id="5645" name="Google Shape;5645;p77"/>
            <p:cNvGrpSpPr/>
            <p:nvPr/>
          </p:nvGrpSpPr>
          <p:grpSpPr>
            <a:xfrm>
              <a:off x="7287122" y="1969723"/>
              <a:ext cx="1219413" cy="247300"/>
              <a:chOff x="7287122" y="1969723"/>
              <a:chExt cx="1219413" cy="247300"/>
            </a:xfrm>
          </p:grpSpPr>
          <p:sp>
            <p:nvSpPr>
              <p:cNvPr id="5646" name="Google Shape;5646;p7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7" name="Google Shape;5647;p77"/>
              <p:cNvGrpSpPr/>
              <p:nvPr/>
            </p:nvGrpSpPr>
            <p:grpSpPr>
              <a:xfrm>
                <a:off x="7287122" y="2063892"/>
                <a:ext cx="1151753" cy="73428"/>
                <a:chOff x="7287122" y="2063892"/>
                <a:chExt cx="1151753" cy="73428"/>
              </a:xfrm>
            </p:grpSpPr>
            <p:sp>
              <p:nvSpPr>
                <p:cNvPr id="5648" name="Google Shape;5648;p7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49" name="Google Shape;5649;p7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650" name="Google Shape;5650;p77"/>
            <p:cNvGrpSpPr/>
            <p:nvPr/>
          </p:nvGrpSpPr>
          <p:grpSpPr>
            <a:xfrm>
              <a:off x="7287122" y="1712201"/>
              <a:ext cx="1219403" cy="246767"/>
              <a:chOff x="7287122" y="1712201"/>
              <a:chExt cx="1219403" cy="246767"/>
            </a:xfrm>
          </p:grpSpPr>
          <p:sp>
            <p:nvSpPr>
              <p:cNvPr id="5651" name="Google Shape;5651;p7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2" name="Google Shape;5652;p77"/>
              <p:cNvGrpSpPr/>
              <p:nvPr/>
            </p:nvGrpSpPr>
            <p:grpSpPr>
              <a:xfrm>
                <a:off x="7287122" y="1842861"/>
                <a:ext cx="1005303" cy="73419"/>
                <a:chOff x="7287122" y="1842861"/>
                <a:chExt cx="1005303" cy="73419"/>
              </a:xfrm>
            </p:grpSpPr>
            <p:sp>
              <p:nvSpPr>
                <p:cNvPr id="5653" name="Google Shape;5653;p7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54" name="Google Shape;5654;p7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655" name="Google Shape;5655;p77"/>
            <p:cNvGrpSpPr/>
            <p:nvPr/>
          </p:nvGrpSpPr>
          <p:grpSpPr>
            <a:xfrm>
              <a:off x="7287122" y="1447520"/>
              <a:ext cx="1219403" cy="286667"/>
              <a:chOff x="7287122" y="1447520"/>
              <a:chExt cx="1219403" cy="286667"/>
            </a:xfrm>
          </p:grpSpPr>
          <p:sp>
            <p:nvSpPr>
              <p:cNvPr id="5656" name="Google Shape;5656;p7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7" name="Google Shape;5657;p77"/>
              <p:cNvGrpSpPr/>
              <p:nvPr/>
            </p:nvGrpSpPr>
            <p:grpSpPr>
              <a:xfrm>
                <a:off x="7287122" y="1581977"/>
                <a:ext cx="852803" cy="73428"/>
                <a:chOff x="7287122" y="1581977"/>
                <a:chExt cx="852803" cy="73428"/>
              </a:xfrm>
            </p:grpSpPr>
            <p:sp>
              <p:nvSpPr>
                <p:cNvPr id="5658" name="Google Shape;5658;p7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59" name="Google Shape;5659;p7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660" name="Google Shape;5660;p77"/>
            <p:cNvGrpSpPr/>
            <p:nvPr/>
          </p:nvGrpSpPr>
          <p:grpSpPr>
            <a:xfrm>
              <a:off x="7287122" y="1165658"/>
              <a:ext cx="1219403" cy="344253"/>
              <a:chOff x="7287122" y="1165658"/>
              <a:chExt cx="1219403" cy="344253"/>
            </a:xfrm>
          </p:grpSpPr>
          <p:sp>
            <p:nvSpPr>
              <p:cNvPr id="5661" name="Google Shape;5661;p7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2" name="Google Shape;5662;p77"/>
              <p:cNvGrpSpPr/>
              <p:nvPr/>
            </p:nvGrpSpPr>
            <p:grpSpPr>
              <a:xfrm>
                <a:off x="7287122" y="1341025"/>
                <a:ext cx="695703" cy="73419"/>
                <a:chOff x="7287122" y="1341025"/>
                <a:chExt cx="695703" cy="73419"/>
              </a:xfrm>
            </p:grpSpPr>
            <p:sp>
              <p:nvSpPr>
                <p:cNvPr id="5663" name="Google Shape;5663;p7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64" name="Google Shape;5664;p7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665" name="Google Shape;5665;p77"/>
          <p:cNvGrpSpPr/>
          <p:nvPr/>
        </p:nvGrpSpPr>
        <p:grpSpPr>
          <a:xfrm>
            <a:off x="5790463" y="973174"/>
            <a:ext cx="1397729" cy="1098540"/>
            <a:chOff x="5900602" y="1193063"/>
            <a:chExt cx="1299851" cy="1021707"/>
          </a:xfrm>
        </p:grpSpPr>
        <p:grpSp>
          <p:nvGrpSpPr>
            <p:cNvPr id="5666" name="Google Shape;5666;p77"/>
            <p:cNvGrpSpPr/>
            <p:nvPr/>
          </p:nvGrpSpPr>
          <p:grpSpPr>
            <a:xfrm>
              <a:off x="6520337" y="1193063"/>
              <a:ext cx="341815" cy="799959"/>
              <a:chOff x="6520337" y="1193063"/>
              <a:chExt cx="341815" cy="799959"/>
            </a:xfrm>
          </p:grpSpPr>
          <p:grpSp>
            <p:nvGrpSpPr>
              <p:cNvPr id="5667" name="Google Shape;5667;p77"/>
              <p:cNvGrpSpPr/>
              <p:nvPr/>
            </p:nvGrpSpPr>
            <p:grpSpPr>
              <a:xfrm>
                <a:off x="6520337" y="1589527"/>
                <a:ext cx="213950" cy="403494"/>
                <a:chOff x="6520337" y="1589527"/>
                <a:chExt cx="213950" cy="403494"/>
              </a:xfrm>
            </p:grpSpPr>
            <p:sp>
              <p:nvSpPr>
                <p:cNvPr id="5668" name="Google Shape;5668;p7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7"/>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77"/>
              <p:cNvGrpSpPr/>
              <p:nvPr/>
            </p:nvGrpSpPr>
            <p:grpSpPr>
              <a:xfrm>
                <a:off x="6577204" y="1193063"/>
                <a:ext cx="284947" cy="464512"/>
                <a:chOff x="6577204" y="1193063"/>
                <a:chExt cx="284947" cy="464512"/>
              </a:xfrm>
            </p:grpSpPr>
            <p:sp>
              <p:nvSpPr>
                <p:cNvPr id="5671" name="Google Shape;5671;p7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72" name="Google Shape;5672;p77"/>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673" name="Google Shape;5673;p77"/>
            <p:cNvGrpSpPr/>
            <p:nvPr/>
          </p:nvGrpSpPr>
          <p:grpSpPr>
            <a:xfrm>
              <a:off x="6238903" y="1193063"/>
              <a:ext cx="300475" cy="900152"/>
              <a:chOff x="6238903" y="1193063"/>
              <a:chExt cx="300475" cy="900152"/>
            </a:xfrm>
          </p:grpSpPr>
          <p:grpSp>
            <p:nvGrpSpPr>
              <p:cNvPr id="5674" name="Google Shape;5674;p77"/>
              <p:cNvGrpSpPr/>
              <p:nvPr/>
            </p:nvGrpSpPr>
            <p:grpSpPr>
              <a:xfrm>
                <a:off x="6290865" y="1489315"/>
                <a:ext cx="248514" cy="603900"/>
                <a:chOff x="6290865" y="1489315"/>
                <a:chExt cx="248514" cy="603900"/>
              </a:xfrm>
            </p:grpSpPr>
            <p:sp>
              <p:nvSpPr>
                <p:cNvPr id="5675" name="Google Shape;5675;p7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7"/>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7" name="Google Shape;5677;p77"/>
              <p:cNvGrpSpPr/>
              <p:nvPr/>
            </p:nvGrpSpPr>
            <p:grpSpPr>
              <a:xfrm>
                <a:off x="6238903" y="1193063"/>
                <a:ext cx="284947" cy="333087"/>
                <a:chOff x="6238903" y="1193063"/>
                <a:chExt cx="284947" cy="333087"/>
              </a:xfrm>
            </p:grpSpPr>
            <p:sp>
              <p:nvSpPr>
                <p:cNvPr id="5678" name="Google Shape;5678;p7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79" name="Google Shape;5679;p77"/>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680" name="Google Shape;5680;p77"/>
            <p:cNvGrpSpPr/>
            <p:nvPr/>
          </p:nvGrpSpPr>
          <p:grpSpPr>
            <a:xfrm>
              <a:off x="5900602" y="1193063"/>
              <a:ext cx="444345" cy="1021707"/>
              <a:chOff x="5900602" y="1193063"/>
              <a:chExt cx="444345" cy="1021707"/>
            </a:xfrm>
          </p:grpSpPr>
          <p:grpSp>
            <p:nvGrpSpPr>
              <p:cNvPr id="5681" name="Google Shape;5681;p77"/>
              <p:cNvGrpSpPr/>
              <p:nvPr/>
            </p:nvGrpSpPr>
            <p:grpSpPr>
              <a:xfrm>
                <a:off x="6046501" y="1367785"/>
                <a:ext cx="298446" cy="846986"/>
                <a:chOff x="6046501" y="1367785"/>
                <a:chExt cx="298446" cy="846986"/>
              </a:xfrm>
            </p:grpSpPr>
            <p:sp>
              <p:nvSpPr>
                <p:cNvPr id="5682" name="Google Shape;5682;p7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7"/>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4" name="Google Shape;5684;p77"/>
              <p:cNvGrpSpPr/>
              <p:nvPr/>
            </p:nvGrpSpPr>
            <p:grpSpPr>
              <a:xfrm>
                <a:off x="5900602" y="1193063"/>
                <a:ext cx="284947" cy="182312"/>
                <a:chOff x="5900602" y="1193063"/>
                <a:chExt cx="284947" cy="182312"/>
              </a:xfrm>
            </p:grpSpPr>
            <p:sp>
              <p:nvSpPr>
                <p:cNvPr id="5685" name="Google Shape;5685;p7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86" name="Google Shape;5686;p7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687" name="Google Shape;5687;p77"/>
            <p:cNvGrpSpPr/>
            <p:nvPr/>
          </p:nvGrpSpPr>
          <p:grpSpPr>
            <a:xfrm>
              <a:off x="6738300" y="1193063"/>
              <a:ext cx="462153" cy="707634"/>
              <a:chOff x="6738300" y="1193063"/>
              <a:chExt cx="462153" cy="707634"/>
            </a:xfrm>
          </p:grpSpPr>
          <p:grpSp>
            <p:nvGrpSpPr>
              <p:cNvPr id="5688" name="Google Shape;5688;p77"/>
              <p:cNvGrpSpPr/>
              <p:nvPr/>
            </p:nvGrpSpPr>
            <p:grpSpPr>
              <a:xfrm>
                <a:off x="6915505" y="1193063"/>
                <a:ext cx="284947" cy="597387"/>
                <a:chOff x="6915505" y="1193063"/>
                <a:chExt cx="284947" cy="597387"/>
              </a:xfrm>
            </p:grpSpPr>
            <p:sp>
              <p:nvSpPr>
                <p:cNvPr id="5689" name="Google Shape;5689;p7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90" name="Google Shape;5690;p77"/>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691" name="Google Shape;5691;p77"/>
              <p:cNvGrpSpPr/>
              <p:nvPr/>
            </p:nvGrpSpPr>
            <p:grpSpPr>
              <a:xfrm>
                <a:off x="6738300" y="1684725"/>
                <a:ext cx="230066" cy="215971"/>
                <a:chOff x="6738300" y="1684725"/>
                <a:chExt cx="230066" cy="215971"/>
              </a:xfrm>
            </p:grpSpPr>
            <p:sp>
              <p:nvSpPr>
                <p:cNvPr id="5692" name="Google Shape;5692;p77"/>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7"/>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697" name="Shape 5697"/>
        <p:cNvGrpSpPr/>
        <p:nvPr/>
      </p:nvGrpSpPr>
      <p:grpSpPr>
        <a:xfrm>
          <a:off x="0" y="0"/>
          <a:ext cx="0" cy="0"/>
          <a:chOff x="0" y="0"/>
          <a:chExt cx="0" cy="0"/>
        </a:xfrm>
      </p:grpSpPr>
      <p:grpSp>
        <p:nvGrpSpPr>
          <p:cNvPr id="5698" name="Google Shape;5698;p78"/>
          <p:cNvGrpSpPr/>
          <p:nvPr/>
        </p:nvGrpSpPr>
        <p:grpSpPr>
          <a:xfrm>
            <a:off x="829359" y="2307635"/>
            <a:ext cx="339235" cy="298186"/>
            <a:chOff x="898875" y="244725"/>
            <a:chExt cx="481800" cy="423500"/>
          </a:xfrm>
        </p:grpSpPr>
        <p:sp>
          <p:nvSpPr>
            <p:cNvPr id="5699" name="Google Shape;5699;p78"/>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0" name="Google Shape;5700;p78"/>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1" name="Google Shape;5701;p78"/>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2" name="Google Shape;5702;p78"/>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3" name="Google Shape;5703;p78"/>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4" name="Google Shape;5704;p78"/>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05" name="Google Shape;5705;p78"/>
          <p:cNvGrpSpPr/>
          <p:nvPr/>
        </p:nvGrpSpPr>
        <p:grpSpPr>
          <a:xfrm>
            <a:off x="1267741" y="2287103"/>
            <a:ext cx="298169" cy="339253"/>
            <a:chOff x="1529350" y="258825"/>
            <a:chExt cx="423475" cy="481825"/>
          </a:xfrm>
        </p:grpSpPr>
        <p:sp>
          <p:nvSpPr>
            <p:cNvPr id="5706" name="Google Shape;5706;p78"/>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07" name="Google Shape;5707;p78"/>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08" name="Google Shape;5708;p78"/>
          <p:cNvGrpSpPr/>
          <p:nvPr/>
        </p:nvGrpSpPr>
        <p:grpSpPr>
          <a:xfrm>
            <a:off x="1660716" y="2367273"/>
            <a:ext cx="340890" cy="178912"/>
            <a:chOff x="2084325" y="363300"/>
            <a:chExt cx="484150" cy="254100"/>
          </a:xfrm>
        </p:grpSpPr>
        <p:sp>
          <p:nvSpPr>
            <p:cNvPr id="5709" name="Google Shape;5709;p78"/>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0" name="Google Shape;5710;p78"/>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11" name="Google Shape;5711;p78"/>
          <p:cNvGrpSpPr/>
          <p:nvPr/>
        </p:nvGrpSpPr>
        <p:grpSpPr>
          <a:xfrm>
            <a:off x="2110011" y="2287102"/>
            <a:ext cx="298169" cy="339253"/>
            <a:chOff x="2707500" y="249400"/>
            <a:chExt cx="423475" cy="481825"/>
          </a:xfrm>
        </p:grpSpPr>
        <p:sp>
          <p:nvSpPr>
            <p:cNvPr id="5712" name="Google Shape;5712;p78"/>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3" name="Google Shape;5713;p78"/>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14" name="Google Shape;5714;p78"/>
          <p:cNvGrpSpPr/>
          <p:nvPr/>
        </p:nvGrpSpPr>
        <p:grpSpPr>
          <a:xfrm>
            <a:off x="2523626" y="2287428"/>
            <a:ext cx="305386" cy="338602"/>
            <a:chOff x="3300325" y="249875"/>
            <a:chExt cx="433725" cy="480900"/>
          </a:xfrm>
        </p:grpSpPr>
        <p:sp>
          <p:nvSpPr>
            <p:cNvPr id="5715" name="Google Shape;5715;p78"/>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6" name="Google Shape;5716;p78"/>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7" name="Google Shape;5717;p78"/>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8" name="Google Shape;5718;p78"/>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19" name="Google Shape;5719;p78"/>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0" name="Google Shape;5720;p78"/>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21" name="Google Shape;5721;p78"/>
          <p:cNvGrpSpPr/>
          <p:nvPr/>
        </p:nvGrpSpPr>
        <p:grpSpPr>
          <a:xfrm>
            <a:off x="2912712" y="2287349"/>
            <a:ext cx="352349" cy="338760"/>
            <a:chOff x="3854700" y="249750"/>
            <a:chExt cx="500425" cy="481125"/>
          </a:xfrm>
        </p:grpSpPr>
        <p:sp>
          <p:nvSpPr>
            <p:cNvPr id="5722" name="Google Shape;5722;p78"/>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3" name="Google Shape;5723;p78"/>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4" name="Google Shape;5724;p78"/>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5" name="Google Shape;5725;p78"/>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6" name="Google Shape;5726;p78"/>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7" name="Google Shape;5727;p78"/>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8" name="Google Shape;5728;p78"/>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29" name="Google Shape;5729;p78"/>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30" name="Google Shape;5730;p78"/>
          <p:cNvGrpSpPr/>
          <p:nvPr/>
        </p:nvGrpSpPr>
        <p:grpSpPr>
          <a:xfrm>
            <a:off x="3330701" y="2287349"/>
            <a:ext cx="352349" cy="338760"/>
            <a:chOff x="4447550" y="249750"/>
            <a:chExt cx="500425" cy="481125"/>
          </a:xfrm>
        </p:grpSpPr>
        <p:sp>
          <p:nvSpPr>
            <p:cNvPr id="5731" name="Google Shape;5731;p78"/>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2" name="Google Shape;5732;p78"/>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33" name="Google Shape;5733;p78"/>
          <p:cNvGrpSpPr/>
          <p:nvPr/>
        </p:nvGrpSpPr>
        <p:grpSpPr>
          <a:xfrm>
            <a:off x="3759902" y="2287102"/>
            <a:ext cx="339253" cy="339253"/>
            <a:chOff x="5049725" y="249400"/>
            <a:chExt cx="481825" cy="481825"/>
          </a:xfrm>
        </p:grpSpPr>
        <p:sp>
          <p:nvSpPr>
            <p:cNvPr id="5734" name="Google Shape;5734;p78"/>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5" name="Google Shape;5735;p78"/>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36" name="Google Shape;5736;p78"/>
          <p:cNvGrpSpPr/>
          <p:nvPr/>
        </p:nvGrpSpPr>
        <p:grpSpPr>
          <a:xfrm>
            <a:off x="4173843" y="2287102"/>
            <a:ext cx="339253" cy="339253"/>
            <a:chOff x="5660400" y="238125"/>
            <a:chExt cx="481825" cy="481825"/>
          </a:xfrm>
        </p:grpSpPr>
        <p:sp>
          <p:nvSpPr>
            <p:cNvPr id="5737" name="Google Shape;5737;p78"/>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38" name="Google Shape;5738;p78"/>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39" name="Google Shape;5739;p78"/>
          <p:cNvGrpSpPr/>
          <p:nvPr/>
        </p:nvGrpSpPr>
        <p:grpSpPr>
          <a:xfrm>
            <a:off x="4590529" y="2287102"/>
            <a:ext cx="339253" cy="339253"/>
            <a:chOff x="6235400" y="249400"/>
            <a:chExt cx="481825" cy="481825"/>
          </a:xfrm>
        </p:grpSpPr>
        <p:sp>
          <p:nvSpPr>
            <p:cNvPr id="5740" name="Google Shape;5740;p78"/>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1" name="Google Shape;5741;p78"/>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2" name="Google Shape;5742;p78"/>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3" name="Google Shape;5743;p78"/>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4" name="Google Shape;5744;p78"/>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45" name="Google Shape;5745;p78"/>
          <p:cNvGrpSpPr/>
          <p:nvPr/>
        </p:nvGrpSpPr>
        <p:grpSpPr>
          <a:xfrm>
            <a:off x="828875" y="2731810"/>
            <a:ext cx="340204" cy="298116"/>
            <a:chOff x="899850" y="871450"/>
            <a:chExt cx="483175" cy="423400"/>
          </a:xfrm>
        </p:grpSpPr>
        <p:sp>
          <p:nvSpPr>
            <p:cNvPr id="5746" name="Google Shape;5746;p78"/>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7" name="Google Shape;5747;p78"/>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8" name="Google Shape;5748;p78"/>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9" name="Google Shape;5749;p78"/>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750" name="Google Shape;5750;p78"/>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751" name="Google Shape;5751;p78"/>
          <p:cNvGrpSpPr/>
          <p:nvPr/>
        </p:nvGrpSpPr>
        <p:grpSpPr>
          <a:xfrm>
            <a:off x="1660875" y="2711232"/>
            <a:ext cx="340573" cy="339271"/>
            <a:chOff x="2085450" y="842250"/>
            <a:chExt cx="483700" cy="481850"/>
          </a:xfrm>
        </p:grpSpPr>
        <p:sp>
          <p:nvSpPr>
            <p:cNvPr id="5752" name="Google Shape;5752;p78"/>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3" name="Google Shape;5753;p78"/>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4" name="Google Shape;5754;p78"/>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55" name="Google Shape;5755;p78"/>
          <p:cNvGrpSpPr/>
          <p:nvPr/>
        </p:nvGrpSpPr>
        <p:grpSpPr>
          <a:xfrm>
            <a:off x="2089443" y="2711241"/>
            <a:ext cx="339306" cy="339253"/>
            <a:chOff x="2685825" y="840375"/>
            <a:chExt cx="481900" cy="481825"/>
          </a:xfrm>
        </p:grpSpPr>
        <p:sp>
          <p:nvSpPr>
            <p:cNvPr id="5756" name="Google Shape;5756;p78"/>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57" name="Google Shape;5757;p78"/>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58" name="Google Shape;5758;p78"/>
          <p:cNvGrpSpPr/>
          <p:nvPr/>
        </p:nvGrpSpPr>
        <p:grpSpPr>
          <a:xfrm>
            <a:off x="2501104" y="2710924"/>
            <a:ext cx="350431" cy="339887"/>
            <a:chOff x="3270675" y="841800"/>
            <a:chExt cx="497700" cy="482725"/>
          </a:xfrm>
        </p:grpSpPr>
        <p:sp>
          <p:nvSpPr>
            <p:cNvPr id="5759" name="Google Shape;5759;p78"/>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0" name="Google Shape;5760;p78"/>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1" name="Google Shape;5761;p78"/>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762" name="Google Shape;5762;p78"/>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763" name="Google Shape;5763;p78"/>
          <p:cNvGrpSpPr/>
          <p:nvPr/>
        </p:nvGrpSpPr>
        <p:grpSpPr>
          <a:xfrm>
            <a:off x="3337249" y="2731783"/>
            <a:ext cx="339253" cy="298169"/>
            <a:chOff x="4467200" y="877100"/>
            <a:chExt cx="481825" cy="423475"/>
          </a:xfrm>
        </p:grpSpPr>
        <p:sp>
          <p:nvSpPr>
            <p:cNvPr id="5764" name="Google Shape;5764;p78"/>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5" name="Google Shape;5765;p78"/>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6" name="Google Shape;5766;p78"/>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67" name="Google Shape;5767;p78"/>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68" name="Google Shape;5768;p78"/>
          <p:cNvGrpSpPr/>
          <p:nvPr/>
        </p:nvGrpSpPr>
        <p:grpSpPr>
          <a:xfrm>
            <a:off x="3752140" y="2711232"/>
            <a:ext cx="354778" cy="339271"/>
            <a:chOff x="5045500" y="842250"/>
            <a:chExt cx="503875" cy="481850"/>
          </a:xfrm>
        </p:grpSpPr>
        <p:sp>
          <p:nvSpPr>
            <p:cNvPr id="5769" name="Google Shape;5769;p78"/>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0" name="Google Shape;5770;p78"/>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71" name="Google Shape;5771;p78"/>
          <p:cNvGrpSpPr/>
          <p:nvPr/>
        </p:nvGrpSpPr>
        <p:grpSpPr>
          <a:xfrm>
            <a:off x="4174987" y="2737451"/>
            <a:ext cx="336965" cy="286833"/>
            <a:chOff x="5645200" y="879425"/>
            <a:chExt cx="478575" cy="407375"/>
          </a:xfrm>
        </p:grpSpPr>
        <p:sp>
          <p:nvSpPr>
            <p:cNvPr id="5772" name="Google Shape;5772;p78"/>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3" name="Google Shape;5773;p78"/>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4" name="Google Shape;5774;p78"/>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5" name="Google Shape;5775;p78"/>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6" name="Google Shape;5776;p78"/>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77" name="Google Shape;5777;p78"/>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78" name="Google Shape;5778;p78"/>
          <p:cNvGrpSpPr/>
          <p:nvPr/>
        </p:nvGrpSpPr>
        <p:grpSpPr>
          <a:xfrm>
            <a:off x="4611062" y="2711241"/>
            <a:ext cx="298186" cy="339253"/>
            <a:chOff x="6264525" y="842250"/>
            <a:chExt cx="423500" cy="481825"/>
          </a:xfrm>
        </p:grpSpPr>
        <p:sp>
          <p:nvSpPr>
            <p:cNvPr id="5779" name="Google Shape;5779;p78"/>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0" name="Google Shape;5780;p78"/>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1" name="Google Shape;5781;p78"/>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2" name="Google Shape;5782;p78"/>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3" name="Google Shape;5783;p78"/>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4" name="Google Shape;5784;p78"/>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5" name="Google Shape;5785;p78"/>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86" name="Google Shape;5786;p78"/>
          <p:cNvGrpSpPr/>
          <p:nvPr/>
        </p:nvGrpSpPr>
        <p:grpSpPr>
          <a:xfrm>
            <a:off x="829350" y="3125895"/>
            <a:ext cx="339253" cy="339253"/>
            <a:chOff x="900750" y="1436075"/>
            <a:chExt cx="481825" cy="481825"/>
          </a:xfrm>
        </p:grpSpPr>
        <p:sp>
          <p:nvSpPr>
            <p:cNvPr id="5787" name="Google Shape;5787;p78"/>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8" name="Google Shape;5788;p78"/>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89" name="Google Shape;5789;p78"/>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0" name="Google Shape;5790;p78"/>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91" name="Google Shape;5791;p78"/>
          <p:cNvGrpSpPr/>
          <p:nvPr/>
        </p:nvGrpSpPr>
        <p:grpSpPr>
          <a:xfrm>
            <a:off x="1247198" y="3186183"/>
            <a:ext cx="339253" cy="218676"/>
            <a:chOff x="1492675" y="1520750"/>
            <a:chExt cx="481825" cy="310575"/>
          </a:xfrm>
        </p:grpSpPr>
        <p:sp>
          <p:nvSpPr>
            <p:cNvPr id="5792" name="Google Shape;5792;p78"/>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3" name="Google Shape;5793;p78"/>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94" name="Google Shape;5794;p78"/>
          <p:cNvGrpSpPr/>
          <p:nvPr/>
        </p:nvGrpSpPr>
        <p:grpSpPr>
          <a:xfrm>
            <a:off x="1654995" y="3125877"/>
            <a:ext cx="352332" cy="339288"/>
            <a:chOff x="2071000" y="1435025"/>
            <a:chExt cx="500400" cy="481875"/>
          </a:xfrm>
        </p:grpSpPr>
        <p:sp>
          <p:nvSpPr>
            <p:cNvPr id="5795" name="Google Shape;5795;p78"/>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6" name="Google Shape;5796;p78"/>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97" name="Google Shape;5797;p78"/>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798" name="Google Shape;5798;p78"/>
          <p:cNvGrpSpPr/>
          <p:nvPr/>
        </p:nvGrpSpPr>
        <p:grpSpPr>
          <a:xfrm>
            <a:off x="2083159" y="3146709"/>
            <a:ext cx="351874" cy="297623"/>
            <a:chOff x="2678350" y="1464650"/>
            <a:chExt cx="499750" cy="422700"/>
          </a:xfrm>
        </p:grpSpPr>
        <p:sp>
          <p:nvSpPr>
            <p:cNvPr id="5799" name="Google Shape;5799;p78"/>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0" name="Google Shape;5800;p78"/>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1" name="Google Shape;5801;p78"/>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02" name="Google Shape;5802;p78"/>
          <p:cNvGrpSpPr/>
          <p:nvPr/>
        </p:nvGrpSpPr>
        <p:grpSpPr>
          <a:xfrm>
            <a:off x="2506692" y="3125895"/>
            <a:ext cx="339253" cy="339253"/>
            <a:chOff x="3271200" y="1435075"/>
            <a:chExt cx="481825" cy="481825"/>
          </a:xfrm>
        </p:grpSpPr>
        <p:sp>
          <p:nvSpPr>
            <p:cNvPr id="5803" name="Google Shape;5803;p78"/>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4" name="Google Shape;5804;p78"/>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05" name="Google Shape;5805;p78"/>
          <p:cNvGrpSpPr/>
          <p:nvPr/>
        </p:nvGrpSpPr>
        <p:grpSpPr>
          <a:xfrm>
            <a:off x="2917165" y="3125877"/>
            <a:ext cx="343442" cy="339288"/>
            <a:chOff x="3858100" y="1435075"/>
            <a:chExt cx="487775" cy="481875"/>
          </a:xfrm>
        </p:grpSpPr>
        <p:sp>
          <p:nvSpPr>
            <p:cNvPr id="5806" name="Google Shape;5806;p78"/>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7" name="Google Shape;5807;p78"/>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8" name="Google Shape;5808;p78"/>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09" name="Google Shape;5809;p78"/>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0" name="Google Shape;5810;p78"/>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11" name="Google Shape;5811;p78"/>
          <p:cNvGrpSpPr/>
          <p:nvPr/>
        </p:nvGrpSpPr>
        <p:grpSpPr>
          <a:xfrm>
            <a:off x="3337249" y="3125895"/>
            <a:ext cx="339253" cy="339253"/>
            <a:chOff x="4456875" y="1435075"/>
            <a:chExt cx="481825" cy="481825"/>
          </a:xfrm>
        </p:grpSpPr>
        <p:sp>
          <p:nvSpPr>
            <p:cNvPr id="5812" name="Google Shape;5812;p78"/>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3" name="Google Shape;5813;p78"/>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4" name="Google Shape;5814;p78"/>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5" name="Google Shape;5815;p78"/>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6" name="Google Shape;5816;p78"/>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7" name="Google Shape;5817;p78"/>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8" name="Google Shape;5818;p78"/>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19" name="Google Shape;5819;p78"/>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0" name="Google Shape;5820;p78"/>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1" name="Google Shape;5821;p78"/>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2" name="Google Shape;5822;p78"/>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3" name="Google Shape;5823;p78"/>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4" name="Google Shape;5824;p78"/>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5" name="Google Shape;5825;p78"/>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6" name="Google Shape;5826;p78"/>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7" name="Google Shape;5827;p78"/>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8" name="Google Shape;5828;p78"/>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29" name="Google Shape;5829;p78"/>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0" name="Google Shape;5830;p78"/>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31" name="Google Shape;5831;p78"/>
          <p:cNvGrpSpPr/>
          <p:nvPr/>
        </p:nvGrpSpPr>
        <p:grpSpPr>
          <a:xfrm>
            <a:off x="3758239" y="3125886"/>
            <a:ext cx="342580" cy="339271"/>
            <a:chOff x="5049725" y="1435050"/>
            <a:chExt cx="486550" cy="481850"/>
          </a:xfrm>
        </p:grpSpPr>
        <p:sp>
          <p:nvSpPr>
            <p:cNvPr id="5832" name="Google Shape;5832;p78"/>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3" name="Google Shape;5833;p78"/>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4" name="Google Shape;5834;p78"/>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5" name="Google Shape;5835;p78"/>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36" name="Google Shape;5836;p78"/>
          <p:cNvGrpSpPr/>
          <p:nvPr/>
        </p:nvGrpSpPr>
        <p:grpSpPr>
          <a:xfrm>
            <a:off x="4173790" y="3125895"/>
            <a:ext cx="339359" cy="339253"/>
            <a:chOff x="5642475" y="1435075"/>
            <a:chExt cx="481975" cy="481825"/>
          </a:xfrm>
        </p:grpSpPr>
        <p:sp>
          <p:nvSpPr>
            <p:cNvPr id="5837" name="Google Shape;5837;p78"/>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8" name="Google Shape;5838;p78"/>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39" name="Google Shape;5839;p78"/>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40" name="Google Shape;5840;p78"/>
          <p:cNvGrpSpPr/>
          <p:nvPr/>
        </p:nvGrpSpPr>
        <p:grpSpPr>
          <a:xfrm>
            <a:off x="4588276" y="3125886"/>
            <a:ext cx="343759" cy="339271"/>
            <a:chOff x="6232000" y="1435050"/>
            <a:chExt cx="488225" cy="481850"/>
          </a:xfrm>
        </p:grpSpPr>
        <p:sp>
          <p:nvSpPr>
            <p:cNvPr id="5841" name="Google Shape;5841;p78"/>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2" name="Google Shape;5842;p78"/>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3" name="Google Shape;5843;p78"/>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4" name="Google Shape;5844;p78"/>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5" name="Google Shape;5845;p78"/>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46" name="Google Shape;5846;p78"/>
          <p:cNvGrpSpPr/>
          <p:nvPr/>
        </p:nvGrpSpPr>
        <p:grpSpPr>
          <a:xfrm>
            <a:off x="849012" y="3539545"/>
            <a:ext cx="299929" cy="337792"/>
            <a:chOff x="924450" y="2028975"/>
            <a:chExt cx="425975" cy="479750"/>
          </a:xfrm>
        </p:grpSpPr>
        <p:sp>
          <p:nvSpPr>
            <p:cNvPr id="5847" name="Google Shape;5847;p78"/>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8" name="Google Shape;5848;p78"/>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49" name="Google Shape;5849;p78"/>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50" name="Google Shape;5850;p78"/>
          <p:cNvGrpSpPr/>
          <p:nvPr/>
        </p:nvGrpSpPr>
        <p:grpSpPr>
          <a:xfrm>
            <a:off x="1661509" y="3559347"/>
            <a:ext cx="339306" cy="298186"/>
            <a:chOff x="2085450" y="2057100"/>
            <a:chExt cx="481900" cy="423500"/>
          </a:xfrm>
        </p:grpSpPr>
        <p:sp>
          <p:nvSpPr>
            <p:cNvPr id="5851" name="Google Shape;5851;p78"/>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2" name="Google Shape;5852;p78"/>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3" name="Google Shape;5853;p78"/>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54" name="Google Shape;5854;p78"/>
          <p:cNvGrpSpPr/>
          <p:nvPr/>
        </p:nvGrpSpPr>
        <p:grpSpPr>
          <a:xfrm>
            <a:off x="2089442" y="3582592"/>
            <a:ext cx="339306" cy="251698"/>
            <a:chOff x="2678275" y="2090100"/>
            <a:chExt cx="481900" cy="357475"/>
          </a:xfrm>
        </p:grpSpPr>
        <p:sp>
          <p:nvSpPr>
            <p:cNvPr id="5855" name="Google Shape;5855;p78"/>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6" name="Google Shape;5856;p78"/>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7" name="Google Shape;5857;p78"/>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8" name="Google Shape;5858;p78"/>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59" name="Google Shape;5859;p78"/>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60" name="Google Shape;5860;p78"/>
          <p:cNvGrpSpPr/>
          <p:nvPr/>
        </p:nvGrpSpPr>
        <p:grpSpPr>
          <a:xfrm>
            <a:off x="2566646" y="3594790"/>
            <a:ext cx="219345" cy="227301"/>
            <a:chOff x="3357325" y="2093500"/>
            <a:chExt cx="311525" cy="322825"/>
          </a:xfrm>
        </p:grpSpPr>
        <p:sp>
          <p:nvSpPr>
            <p:cNvPr id="5861" name="Google Shape;5861;p78"/>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2" name="Google Shape;5862;p78"/>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3" name="Google Shape;5863;p78"/>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864" name="Google Shape;5864;p78"/>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865" name="Google Shape;5865;p78"/>
          <p:cNvGrpSpPr/>
          <p:nvPr/>
        </p:nvGrpSpPr>
        <p:grpSpPr>
          <a:xfrm>
            <a:off x="3360836" y="3538814"/>
            <a:ext cx="292078" cy="339253"/>
            <a:chOff x="4492800" y="2027925"/>
            <a:chExt cx="414825" cy="481825"/>
          </a:xfrm>
        </p:grpSpPr>
        <p:sp>
          <p:nvSpPr>
            <p:cNvPr id="5866" name="Google Shape;5866;p78"/>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67" name="Google Shape;5867;p78"/>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68" name="Google Shape;5868;p78"/>
          <p:cNvGrpSpPr/>
          <p:nvPr/>
        </p:nvGrpSpPr>
        <p:grpSpPr>
          <a:xfrm>
            <a:off x="3759928" y="3538805"/>
            <a:ext cx="339200" cy="339271"/>
            <a:chOff x="5049725" y="2027900"/>
            <a:chExt cx="481750" cy="481850"/>
          </a:xfrm>
        </p:grpSpPr>
        <p:sp>
          <p:nvSpPr>
            <p:cNvPr id="5869" name="Google Shape;5869;p78"/>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0" name="Google Shape;5870;p78"/>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1" name="Google Shape;5871;p78"/>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2" name="Google Shape;5872;p78"/>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3" name="Google Shape;5873;p78"/>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4" name="Google Shape;5874;p78"/>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5" name="Google Shape;5875;p78"/>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6" name="Google Shape;5876;p78"/>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77" name="Google Shape;5877;p78"/>
          <p:cNvGrpSpPr/>
          <p:nvPr/>
        </p:nvGrpSpPr>
        <p:grpSpPr>
          <a:xfrm>
            <a:off x="4233524" y="3538893"/>
            <a:ext cx="219890" cy="339095"/>
            <a:chOff x="5726350" y="2028150"/>
            <a:chExt cx="312300" cy="481600"/>
          </a:xfrm>
        </p:grpSpPr>
        <p:sp>
          <p:nvSpPr>
            <p:cNvPr id="5878" name="Google Shape;5878;p78"/>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79" name="Google Shape;5879;p78"/>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0" name="Google Shape;5880;p78"/>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81" name="Google Shape;5881;p78"/>
          <p:cNvGrpSpPr/>
          <p:nvPr/>
        </p:nvGrpSpPr>
        <p:grpSpPr>
          <a:xfrm>
            <a:off x="4593715" y="3542000"/>
            <a:ext cx="332881" cy="332881"/>
            <a:chOff x="6239925" y="2032450"/>
            <a:chExt cx="472775" cy="472775"/>
          </a:xfrm>
        </p:grpSpPr>
        <p:sp>
          <p:nvSpPr>
            <p:cNvPr id="5882" name="Google Shape;5882;p78"/>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3" name="Google Shape;5883;p78"/>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84" name="Google Shape;5884;p78"/>
          <p:cNvGrpSpPr/>
          <p:nvPr/>
        </p:nvGrpSpPr>
        <p:grpSpPr>
          <a:xfrm>
            <a:off x="5042807" y="2364092"/>
            <a:ext cx="334641" cy="185425"/>
            <a:chOff x="903075" y="2730000"/>
            <a:chExt cx="475275" cy="263350"/>
          </a:xfrm>
        </p:grpSpPr>
        <p:sp>
          <p:nvSpPr>
            <p:cNvPr id="5885" name="Google Shape;5885;p78"/>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6" name="Google Shape;5886;p78"/>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87" name="Google Shape;5887;p78"/>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88" name="Google Shape;5888;p78"/>
          <p:cNvGrpSpPr/>
          <p:nvPr/>
        </p:nvGrpSpPr>
        <p:grpSpPr>
          <a:xfrm>
            <a:off x="1247198" y="3538814"/>
            <a:ext cx="339253" cy="339253"/>
            <a:chOff x="1492675" y="2027925"/>
            <a:chExt cx="481825" cy="481825"/>
          </a:xfrm>
        </p:grpSpPr>
        <p:sp>
          <p:nvSpPr>
            <p:cNvPr id="5889" name="Google Shape;5889;p78"/>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0" name="Google Shape;5890;p78"/>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1" name="Google Shape;5891;p78"/>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2" name="Google Shape;5892;p78"/>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3" name="Google Shape;5893;p78"/>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894" name="Google Shape;5894;p78"/>
          <p:cNvGrpSpPr/>
          <p:nvPr/>
        </p:nvGrpSpPr>
        <p:grpSpPr>
          <a:xfrm>
            <a:off x="5473575" y="2287178"/>
            <a:ext cx="339253" cy="339253"/>
            <a:chOff x="1492675" y="2620775"/>
            <a:chExt cx="481825" cy="481825"/>
          </a:xfrm>
        </p:grpSpPr>
        <p:sp>
          <p:nvSpPr>
            <p:cNvPr id="5895" name="Google Shape;5895;p78"/>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896" name="Google Shape;5896;p78"/>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897" name="Google Shape;5897;p78"/>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898" name="Google Shape;5898;p78"/>
          <p:cNvGrpSpPr/>
          <p:nvPr/>
        </p:nvGrpSpPr>
        <p:grpSpPr>
          <a:xfrm>
            <a:off x="6297328" y="2303161"/>
            <a:ext cx="333585" cy="307287"/>
            <a:chOff x="2682350" y="2643425"/>
            <a:chExt cx="473775" cy="436425"/>
          </a:xfrm>
        </p:grpSpPr>
        <p:sp>
          <p:nvSpPr>
            <p:cNvPr id="5899" name="Google Shape;5899;p78"/>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0" name="Google Shape;5900;p78"/>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1" name="Google Shape;5901;p78"/>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2" name="Google Shape;5902;p78"/>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3" name="Google Shape;5903;p78"/>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4" name="Google Shape;5904;p78"/>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5" name="Google Shape;5905;p78"/>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06" name="Google Shape;5906;p78"/>
          <p:cNvGrpSpPr/>
          <p:nvPr/>
        </p:nvGrpSpPr>
        <p:grpSpPr>
          <a:xfrm>
            <a:off x="6762818" y="2287178"/>
            <a:ext cx="238531" cy="339253"/>
            <a:chOff x="3342725" y="2620775"/>
            <a:chExt cx="338775" cy="481825"/>
          </a:xfrm>
        </p:grpSpPr>
        <p:sp>
          <p:nvSpPr>
            <p:cNvPr id="5907" name="Google Shape;5907;p78"/>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8" name="Google Shape;5908;p78"/>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09" name="Google Shape;5909;p78"/>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10" name="Google Shape;5910;p78"/>
          <p:cNvGrpSpPr/>
          <p:nvPr/>
        </p:nvGrpSpPr>
        <p:grpSpPr>
          <a:xfrm>
            <a:off x="7156568" y="2287178"/>
            <a:ext cx="278296" cy="339253"/>
            <a:chOff x="3907325" y="2620775"/>
            <a:chExt cx="395250" cy="481825"/>
          </a:xfrm>
        </p:grpSpPr>
        <p:sp>
          <p:nvSpPr>
            <p:cNvPr id="5911" name="Google Shape;5911;p78"/>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2" name="Google Shape;5912;p78"/>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3" name="Google Shape;5913;p78"/>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4" name="Google Shape;5914;p78"/>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15" name="Google Shape;5915;p78"/>
          <p:cNvGrpSpPr/>
          <p:nvPr/>
        </p:nvGrpSpPr>
        <p:grpSpPr>
          <a:xfrm>
            <a:off x="7549755" y="2297783"/>
            <a:ext cx="339253" cy="318042"/>
            <a:chOff x="4456875" y="2635825"/>
            <a:chExt cx="481825" cy="451700"/>
          </a:xfrm>
        </p:grpSpPr>
        <p:sp>
          <p:nvSpPr>
            <p:cNvPr id="5916" name="Google Shape;5916;p78"/>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7" name="Google Shape;5917;p78"/>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8" name="Google Shape;5918;p78"/>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19" name="Google Shape;5919;p78"/>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0" name="Google Shape;5920;p78"/>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1" name="Google Shape;5921;p78"/>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22" name="Google Shape;5922;p78"/>
          <p:cNvGrpSpPr/>
          <p:nvPr/>
        </p:nvGrpSpPr>
        <p:grpSpPr>
          <a:xfrm>
            <a:off x="7974679" y="2297783"/>
            <a:ext cx="339253" cy="318042"/>
            <a:chOff x="5049725" y="2635825"/>
            <a:chExt cx="481825" cy="451700"/>
          </a:xfrm>
        </p:grpSpPr>
        <p:sp>
          <p:nvSpPr>
            <p:cNvPr id="5923" name="Google Shape;5923;p78"/>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4" name="Google Shape;5924;p78"/>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5" name="Google Shape;5925;p78"/>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26" name="Google Shape;5926;p78"/>
          <p:cNvGrpSpPr/>
          <p:nvPr/>
        </p:nvGrpSpPr>
        <p:grpSpPr>
          <a:xfrm>
            <a:off x="2375386" y="3952243"/>
            <a:ext cx="338566" cy="338373"/>
            <a:chOff x="5643000" y="2621375"/>
            <a:chExt cx="480850" cy="480575"/>
          </a:xfrm>
        </p:grpSpPr>
        <p:sp>
          <p:nvSpPr>
            <p:cNvPr id="5927" name="Google Shape;5927;p78"/>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8" name="Google Shape;5928;p78"/>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29" name="Google Shape;5929;p78"/>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0" name="Google Shape;5930;p78"/>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1" name="Google Shape;5931;p78"/>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2" name="Google Shape;5932;p78"/>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3" name="Google Shape;5933;p78"/>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34" name="Google Shape;5934;p78"/>
          <p:cNvGrpSpPr/>
          <p:nvPr/>
        </p:nvGrpSpPr>
        <p:grpSpPr>
          <a:xfrm>
            <a:off x="4192782" y="3951803"/>
            <a:ext cx="339359" cy="339253"/>
            <a:chOff x="6235250" y="2620775"/>
            <a:chExt cx="481975" cy="481825"/>
          </a:xfrm>
        </p:grpSpPr>
        <p:sp>
          <p:nvSpPr>
            <p:cNvPr id="5935" name="Google Shape;5935;p78"/>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6" name="Google Shape;5936;p78"/>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7" name="Google Shape;5937;p78"/>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8" name="Google Shape;5938;p78"/>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39" name="Google Shape;5939;p78"/>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40" name="Google Shape;5940;p78"/>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41" name="Google Shape;5941;p78"/>
          <p:cNvGrpSpPr/>
          <p:nvPr/>
        </p:nvGrpSpPr>
        <p:grpSpPr>
          <a:xfrm>
            <a:off x="5472652" y="2711317"/>
            <a:ext cx="341101" cy="339253"/>
            <a:chOff x="1535000" y="3223325"/>
            <a:chExt cx="484450" cy="481825"/>
          </a:xfrm>
        </p:grpSpPr>
        <p:sp>
          <p:nvSpPr>
            <p:cNvPr id="5942" name="Google Shape;5942;p78"/>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3" name="Google Shape;5943;p78"/>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4" name="Google Shape;5944;p78"/>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45" name="Google Shape;5945;p78"/>
          <p:cNvGrpSpPr/>
          <p:nvPr/>
        </p:nvGrpSpPr>
        <p:grpSpPr>
          <a:xfrm>
            <a:off x="5880219" y="2746618"/>
            <a:ext cx="339253" cy="268649"/>
            <a:chOff x="2085525" y="3263750"/>
            <a:chExt cx="481825" cy="381550"/>
          </a:xfrm>
        </p:grpSpPr>
        <p:sp>
          <p:nvSpPr>
            <p:cNvPr id="5946" name="Google Shape;5946;p78"/>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7" name="Google Shape;5947;p78"/>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48" name="Google Shape;5948;p78"/>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49" name="Google Shape;5949;p78"/>
          <p:cNvGrpSpPr/>
          <p:nvPr/>
        </p:nvGrpSpPr>
        <p:grpSpPr>
          <a:xfrm>
            <a:off x="6711982" y="2711308"/>
            <a:ext cx="340204" cy="339271"/>
            <a:chOff x="3270450" y="3213625"/>
            <a:chExt cx="483175" cy="481850"/>
          </a:xfrm>
        </p:grpSpPr>
        <p:sp>
          <p:nvSpPr>
            <p:cNvPr id="5950" name="Google Shape;5950;p78"/>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1" name="Google Shape;5951;p78"/>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52" name="Google Shape;5952;p78"/>
          <p:cNvGrpSpPr/>
          <p:nvPr/>
        </p:nvGrpSpPr>
        <p:grpSpPr>
          <a:xfrm>
            <a:off x="7211250" y="2711317"/>
            <a:ext cx="168931" cy="339253"/>
            <a:chOff x="3984950" y="3213600"/>
            <a:chExt cx="239925" cy="481825"/>
          </a:xfrm>
        </p:grpSpPr>
        <p:sp>
          <p:nvSpPr>
            <p:cNvPr id="5953" name="Google Shape;5953;p78"/>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4" name="Google Shape;5954;p78"/>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55" name="Google Shape;5955;p78"/>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6" name="Google Shape;5956;p78"/>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57" name="Google Shape;5957;p78"/>
          <p:cNvGrpSpPr/>
          <p:nvPr/>
        </p:nvGrpSpPr>
        <p:grpSpPr>
          <a:xfrm>
            <a:off x="1874281" y="3981487"/>
            <a:ext cx="355218" cy="279880"/>
            <a:chOff x="5629975" y="3255775"/>
            <a:chExt cx="504500" cy="397500"/>
          </a:xfrm>
        </p:grpSpPr>
        <p:sp>
          <p:nvSpPr>
            <p:cNvPr id="5958" name="Google Shape;5958;p78"/>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9" name="Google Shape;5959;p78"/>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0" name="Google Shape;5960;p78"/>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1" name="Google Shape;5961;p78"/>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2" name="Google Shape;5962;p78"/>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63" name="Google Shape;5963;p78"/>
          <p:cNvGrpSpPr/>
          <p:nvPr/>
        </p:nvGrpSpPr>
        <p:grpSpPr>
          <a:xfrm>
            <a:off x="3755839" y="3981593"/>
            <a:ext cx="340256" cy="279669"/>
            <a:chOff x="6234950" y="3255925"/>
            <a:chExt cx="483250" cy="397200"/>
          </a:xfrm>
        </p:grpSpPr>
        <p:sp>
          <p:nvSpPr>
            <p:cNvPr id="5964" name="Google Shape;5964;p78"/>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5" name="Google Shape;5965;p78"/>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6" name="Google Shape;5966;p78"/>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7" name="Google Shape;5967;p78"/>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8" name="Google Shape;5968;p78"/>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9" name="Google Shape;5969;p78"/>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0" name="Google Shape;5970;p78"/>
          <p:cNvGrpSpPr/>
          <p:nvPr/>
        </p:nvGrpSpPr>
        <p:grpSpPr>
          <a:xfrm>
            <a:off x="5051107" y="3125970"/>
            <a:ext cx="318042" cy="339253"/>
            <a:chOff x="914900" y="3806450"/>
            <a:chExt cx="451700" cy="481825"/>
          </a:xfrm>
        </p:grpSpPr>
        <p:sp>
          <p:nvSpPr>
            <p:cNvPr id="5971" name="Google Shape;5971;p78"/>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2" name="Google Shape;5972;p78"/>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3" name="Google Shape;5973;p78"/>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4" name="Google Shape;5974;p78"/>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5" name="Google Shape;5975;p78"/>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6" name="Google Shape;5976;p78"/>
          <p:cNvGrpSpPr/>
          <p:nvPr/>
        </p:nvGrpSpPr>
        <p:grpSpPr>
          <a:xfrm>
            <a:off x="5470028" y="3125785"/>
            <a:ext cx="346347" cy="339623"/>
            <a:chOff x="1490050" y="3805975"/>
            <a:chExt cx="491900" cy="482350"/>
          </a:xfrm>
        </p:grpSpPr>
        <p:sp>
          <p:nvSpPr>
            <p:cNvPr id="5977" name="Google Shape;5977;p78"/>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8" name="Google Shape;5978;p78"/>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9" name="Google Shape;5979;p78"/>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0" name="Google Shape;5980;p78"/>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81" name="Google Shape;5981;p78"/>
          <p:cNvGrpSpPr/>
          <p:nvPr/>
        </p:nvGrpSpPr>
        <p:grpSpPr>
          <a:xfrm>
            <a:off x="5893896" y="3125970"/>
            <a:ext cx="311899" cy="339253"/>
            <a:chOff x="2104275" y="3806450"/>
            <a:chExt cx="442975" cy="481825"/>
          </a:xfrm>
        </p:grpSpPr>
        <p:sp>
          <p:nvSpPr>
            <p:cNvPr id="5982" name="Google Shape;5982;p78"/>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3" name="Google Shape;5983;p78"/>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84" name="Google Shape;5984;p78"/>
          <p:cNvGrpSpPr/>
          <p:nvPr/>
        </p:nvGrpSpPr>
        <p:grpSpPr>
          <a:xfrm>
            <a:off x="6317413" y="3125970"/>
            <a:ext cx="293416" cy="339253"/>
            <a:chOff x="2710875" y="3806450"/>
            <a:chExt cx="416725" cy="481825"/>
          </a:xfrm>
        </p:grpSpPr>
        <p:sp>
          <p:nvSpPr>
            <p:cNvPr id="5985" name="Google Shape;5985;p78"/>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6" name="Google Shape;5986;p78"/>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87" name="Google Shape;5987;p78"/>
          <p:cNvGrpSpPr/>
          <p:nvPr/>
        </p:nvGrpSpPr>
        <p:grpSpPr>
          <a:xfrm>
            <a:off x="6712457" y="3166412"/>
            <a:ext cx="339253" cy="258369"/>
            <a:chOff x="3271200" y="3863875"/>
            <a:chExt cx="481825" cy="366950"/>
          </a:xfrm>
        </p:grpSpPr>
        <p:sp>
          <p:nvSpPr>
            <p:cNvPr id="5988" name="Google Shape;5988;p78"/>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9" name="Google Shape;5989;p78"/>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0" name="Google Shape;5990;p78"/>
          <p:cNvGrpSpPr/>
          <p:nvPr/>
        </p:nvGrpSpPr>
        <p:grpSpPr>
          <a:xfrm>
            <a:off x="7147952" y="3126199"/>
            <a:ext cx="295528" cy="338795"/>
            <a:chOff x="3895050" y="3806775"/>
            <a:chExt cx="419725" cy="481175"/>
          </a:xfrm>
        </p:grpSpPr>
        <p:sp>
          <p:nvSpPr>
            <p:cNvPr id="5991" name="Google Shape;5991;p78"/>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2" name="Google Shape;5992;p78"/>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3" name="Google Shape;5993;p78"/>
          <p:cNvGrpSpPr/>
          <p:nvPr/>
        </p:nvGrpSpPr>
        <p:grpSpPr>
          <a:xfrm>
            <a:off x="7551234" y="3125979"/>
            <a:ext cx="336296" cy="339235"/>
            <a:chOff x="4464775" y="3806475"/>
            <a:chExt cx="477625" cy="481800"/>
          </a:xfrm>
        </p:grpSpPr>
        <p:sp>
          <p:nvSpPr>
            <p:cNvPr id="5994" name="Google Shape;5994;p78"/>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5" name="Google Shape;5995;p78"/>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6" name="Google Shape;5996;p78"/>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7" name="Google Shape;5997;p78"/>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8" name="Google Shape;5998;p78"/>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9" name="Google Shape;5999;p78"/>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0" name="Google Shape;6000;p78"/>
          <p:cNvGrpSpPr/>
          <p:nvPr/>
        </p:nvGrpSpPr>
        <p:grpSpPr>
          <a:xfrm>
            <a:off x="7974679" y="3125970"/>
            <a:ext cx="339253" cy="339253"/>
            <a:chOff x="5049725" y="3806450"/>
            <a:chExt cx="481825" cy="481825"/>
          </a:xfrm>
        </p:grpSpPr>
        <p:sp>
          <p:nvSpPr>
            <p:cNvPr id="6001" name="Google Shape;6001;p78"/>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2" name="Google Shape;6002;p78"/>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3" name="Google Shape;6003;p78"/>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4" name="Google Shape;6004;p78"/>
          <p:cNvGrpSpPr/>
          <p:nvPr/>
        </p:nvGrpSpPr>
        <p:grpSpPr>
          <a:xfrm>
            <a:off x="1461983" y="3951798"/>
            <a:ext cx="339253" cy="339253"/>
            <a:chOff x="5651375" y="3806450"/>
            <a:chExt cx="481825" cy="481825"/>
          </a:xfrm>
        </p:grpSpPr>
        <p:sp>
          <p:nvSpPr>
            <p:cNvPr id="6005" name="Google Shape;6005;p78"/>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6" name="Google Shape;6006;p78"/>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7" name="Google Shape;6007;p78"/>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8" name="Google Shape;6008;p78"/>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9" name="Google Shape;6009;p78"/>
          <p:cNvGrpSpPr/>
          <p:nvPr/>
        </p:nvGrpSpPr>
        <p:grpSpPr>
          <a:xfrm>
            <a:off x="3360663" y="3953787"/>
            <a:ext cx="298503" cy="335275"/>
            <a:chOff x="6264300" y="3809300"/>
            <a:chExt cx="423950" cy="476175"/>
          </a:xfrm>
        </p:grpSpPr>
        <p:sp>
          <p:nvSpPr>
            <p:cNvPr id="6010" name="Google Shape;6010;p78"/>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1" name="Google Shape;6011;p78"/>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2" name="Google Shape;6012;p78"/>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13" name="Google Shape;6013;p78"/>
          <p:cNvGrpSpPr/>
          <p:nvPr/>
        </p:nvGrpSpPr>
        <p:grpSpPr>
          <a:xfrm>
            <a:off x="5039841" y="3538881"/>
            <a:ext cx="340573" cy="339271"/>
            <a:chOff x="898875" y="4399275"/>
            <a:chExt cx="483700" cy="481850"/>
          </a:xfrm>
        </p:grpSpPr>
        <p:sp>
          <p:nvSpPr>
            <p:cNvPr id="6014" name="Google Shape;6014;p78"/>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5" name="Google Shape;6015;p78"/>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6" name="Google Shape;6016;p78"/>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7" name="Google Shape;6017;p78"/>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8" name="Google Shape;6018;p78"/>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9" name="Google Shape;6019;p78"/>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0" name="Google Shape;6020;p78"/>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1" name="Google Shape;6021;p78"/>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2" name="Google Shape;6022;p78"/>
          <p:cNvGrpSpPr/>
          <p:nvPr/>
        </p:nvGrpSpPr>
        <p:grpSpPr>
          <a:xfrm>
            <a:off x="5473575" y="3554133"/>
            <a:ext cx="339253" cy="308765"/>
            <a:chOff x="1492675" y="4420975"/>
            <a:chExt cx="481825" cy="438525"/>
          </a:xfrm>
        </p:grpSpPr>
        <p:sp>
          <p:nvSpPr>
            <p:cNvPr id="6023" name="Google Shape;6023;p78"/>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4" name="Google Shape;6024;p78"/>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5" name="Google Shape;6025;p78"/>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6" name="Google Shape;6026;p78"/>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7" name="Google Shape;6027;p78"/>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8" name="Google Shape;6028;p78"/>
          <p:cNvGrpSpPr/>
          <p:nvPr/>
        </p:nvGrpSpPr>
        <p:grpSpPr>
          <a:xfrm>
            <a:off x="5878556" y="3539558"/>
            <a:ext cx="342580" cy="337915"/>
            <a:chOff x="2084100" y="4400250"/>
            <a:chExt cx="486550" cy="479925"/>
          </a:xfrm>
        </p:grpSpPr>
        <p:sp>
          <p:nvSpPr>
            <p:cNvPr id="6029" name="Google Shape;6029;p78"/>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0" name="Google Shape;6030;p78"/>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1" name="Google Shape;6031;p78"/>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2" name="Google Shape;6032;p78"/>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3" name="Google Shape;6033;p78"/>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4" name="Google Shape;6034;p78"/>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5" name="Google Shape;6035;p78"/>
          <p:cNvGrpSpPr/>
          <p:nvPr/>
        </p:nvGrpSpPr>
        <p:grpSpPr>
          <a:xfrm>
            <a:off x="6315036" y="3538907"/>
            <a:ext cx="298169" cy="339218"/>
            <a:chOff x="2707950" y="4399325"/>
            <a:chExt cx="423475" cy="481775"/>
          </a:xfrm>
        </p:grpSpPr>
        <p:sp>
          <p:nvSpPr>
            <p:cNvPr id="6036" name="Google Shape;6036;p78"/>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7" name="Google Shape;6037;p78"/>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8" name="Google Shape;6038;p78"/>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9" name="Google Shape;6039;p78"/>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0" name="Google Shape;6040;p78"/>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1" name="Google Shape;6041;p78"/>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2" name="Google Shape;6042;p78"/>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3" name="Google Shape;6043;p78"/>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4" name="Google Shape;6044;p78"/>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5" name="Google Shape;6045;p78"/>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6" name="Google Shape;6046;p78"/>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7" name="Google Shape;6047;p78"/>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8" name="Google Shape;6048;p78"/>
          <p:cNvGrpSpPr/>
          <p:nvPr/>
        </p:nvGrpSpPr>
        <p:grpSpPr>
          <a:xfrm>
            <a:off x="6744555" y="3538881"/>
            <a:ext cx="275057" cy="339271"/>
            <a:chOff x="3330525" y="4399275"/>
            <a:chExt cx="390650" cy="481850"/>
          </a:xfrm>
        </p:grpSpPr>
        <p:sp>
          <p:nvSpPr>
            <p:cNvPr id="6049" name="Google Shape;6049;p78"/>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0" name="Google Shape;6050;p78"/>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1" name="Google Shape;6051;p78"/>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2" name="Google Shape;6052;p78"/>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3" name="Google Shape;6053;p78"/>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4" name="Google Shape;6054;p78"/>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5" name="Google Shape;6055;p78"/>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56" name="Google Shape;6056;p78"/>
          <p:cNvGrpSpPr/>
          <p:nvPr/>
        </p:nvGrpSpPr>
        <p:grpSpPr>
          <a:xfrm>
            <a:off x="7169084" y="3538890"/>
            <a:ext cx="253265" cy="339253"/>
            <a:chOff x="3938800" y="4399275"/>
            <a:chExt cx="359700" cy="481825"/>
          </a:xfrm>
        </p:grpSpPr>
        <p:sp>
          <p:nvSpPr>
            <p:cNvPr id="6057" name="Google Shape;6057;p78"/>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8" name="Google Shape;6058;p78"/>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9" name="Google Shape;6059;p78"/>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0" name="Google Shape;6060;p78"/>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1" name="Google Shape;6061;p78"/>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62" name="Google Shape;6062;p78"/>
          <p:cNvGrpSpPr/>
          <p:nvPr/>
        </p:nvGrpSpPr>
        <p:grpSpPr>
          <a:xfrm>
            <a:off x="7639862" y="3538890"/>
            <a:ext cx="159039" cy="339253"/>
            <a:chOff x="4584850" y="4399275"/>
            <a:chExt cx="225875" cy="481825"/>
          </a:xfrm>
        </p:grpSpPr>
        <p:sp>
          <p:nvSpPr>
            <p:cNvPr id="6063" name="Google Shape;6063;p78"/>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4" name="Google Shape;6064;p78"/>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065" name="Google Shape;6065;p78"/>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066" name="Google Shape;6066;p78"/>
          <p:cNvGrpSpPr/>
          <p:nvPr/>
        </p:nvGrpSpPr>
        <p:grpSpPr>
          <a:xfrm>
            <a:off x="1049680" y="3951795"/>
            <a:ext cx="339253" cy="339253"/>
            <a:chOff x="5642550" y="4399275"/>
            <a:chExt cx="481825" cy="481825"/>
          </a:xfrm>
        </p:grpSpPr>
        <p:sp>
          <p:nvSpPr>
            <p:cNvPr id="6067" name="Google Shape;6067;p78"/>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8" name="Google Shape;6068;p78"/>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69" name="Google Shape;6069;p78"/>
          <p:cNvGrpSpPr/>
          <p:nvPr/>
        </p:nvGrpSpPr>
        <p:grpSpPr>
          <a:xfrm>
            <a:off x="2859815" y="3963703"/>
            <a:ext cx="363316" cy="315437"/>
            <a:chOff x="6218300" y="4416175"/>
            <a:chExt cx="516000" cy="448000"/>
          </a:xfrm>
        </p:grpSpPr>
        <p:sp>
          <p:nvSpPr>
            <p:cNvPr id="6070" name="Google Shape;6070;p78"/>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1" name="Google Shape;6071;p78"/>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2" name="Google Shape;6072;p78"/>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3" name="Google Shape;6073;p78"/>
          <p:cNvGrpSpPr/>
          <p:nvPr/>
        </p:nvGrpSpPr>
        <p:grpSpPr>
          <a:xfrm>
            <a:off x="5918879" y="3951792"/>
            <a:ext cx="339253" cy="339253"/>
            <a:chOff x="899850" y="4992125"/>
            <a:chExt cx="481825" cy="481825"/>
          </a:xfrm>
        </p:grpSpPr>
        <p:sp>
          <p:nvSpPr>
            <p:cNvPr id="6074" name="Google Shape;6074;p78"/>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5" name="Google Shape;6075;p78"/>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6" name="Google Shape;6076;p78"/>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7" name="Google Shape;6077;p78"/>
          <p:cNvGrpSpPr/>
          <p:nvPr/>
        </p:nvGrpSpPr>
        <p:grpSpPr>
          <a:xfrm>
            <a:off x="5461708" y="3951792"/>
            <a:ext cx="339253" cy="339253"/>
            <a:chOff x="1492675" y="4992125"/>
            <a:chExt cx="481825" cy="481825"/>
          </a:xfrm>
        </p:grpSpPr>
        <p:sp>
          <p:nvSpPr>
            <p:cNvPr id="6078" name="Google Shape;6078;p78"/>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9" name="Google Shape;6079;p78"/>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0" name="Google Shape;6080;p78"/>
          <p:cNvGrpSpPr/>
          <p:nvPr/>
        </p:nvGrpSpPr>
        <p:grpSpPr>
          <a:xfrm>
            <a:off x="5004462" y="3951792"/>
            <a:ext cx="339253" cy="339253"/>
            <a:chOff x="2085525" y="4992125"/>
            <a:chExt cx="481825" cy="481825"/>
          </a:xfrm>
        </p:grpSpPr>
        <p:sp>
          <p:nvSpPr>
            <p:cNvPr id="6081" name="Google Shape;6081;p78"/>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2" name="Google Shape;6082;p78"/>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3" name="Google Shape;6083;p78"/>
          <p:cNvGrpSpPr/>
          <p:nvPr/>
        </p:nvGrpSpPr>
        <p:grpSpPr>
          <a:xfrm>
            <a:off x="6833221" y="3951792"/>
            <a:ext cx="339253" cy="339253"/>
            <a:chOff x="2678350" y="4992125"/>
            <a:chExt cx="481825" cy="481825"/>
          </a:xfrm>
        </p:grpSpPr>
        <p:sp>
          <p:nvSpPr>
            <p:cNvPr id="6084" name="Google Shape;6084;p78"/>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5" name="Google Shape;6085;p78"/>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6" name="Google Shape;6086;p78"/>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7" name="Google Shape;6087;p78"/>
          <p:cNvGrpSpPr/>
          <p:nvPr/>
        </p:nvGrpSpPr>
        <p:grpSpPr>
          <a:xfrm>
            <a:off x="4628816" y="3951792"/>
            <a:ext cx="339253" cy="339253"/>
            <a:chOff x="3271200" y="4992125"/>
            <a:chExt cx="481825" cy="481825"/>
          </a:xfrm>
        </p:grpSpPr>
        <p:sp>
          <p:nvSpPr>
            <p:cNvPr id="6088" name="Google Shape;6088;p78"/>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9" name="Google Shape;6089;p78"/>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0" name="Google Shape;6090;p78"/>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91" name="Google Shape;6091;p78"/>
          <p:cNvGrpSpPr/>
          <p:nvPr/>
        </p:nvGrpSpPr>
        <p:grpSpPr>
          <a:xfrm>
            <a:off x="7290263" y="3952822"/>
            <a:ext cx="339411" cy="337193"/>
            <a:chOff x="3863900" y="4993625"/>
            <a:chExt cx="482050" cy="478900"/>
          </a:xfrm>
        </p:grpSpPr>
        <p:sp>
          <p:nvSpPr>
            <p:cNvPr id="6092" name="Google Shape;6092;p78"/>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3" name="Google Shape;6093;p78"/>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4" name="Google Shape;6094;p78"/>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5" name="Google Shape;6095;p78"/>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96" name="Google Shape;6096;p78"/>
          <p:cNvGrpSpPr/>
          <p:nvPr/>
        </p:nvGrpSpPr>
        <p:grpSpPr>
          <a:xfrm>
            <a:off x="7747437" y="3952822"/>
            <a:ext cx="339411" cy="337193"/>
            <a:chOff x="4456725" y="4993625"/>
            <a:chExt cx="482050" cy="478900"/>
          </a:xfrm>
        </p:grpSpPr>
        <p:sp>
          <p:nvSpPr>
            <p:cNvPr id="6097" name="Google Shape;6097;p78"/>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8" name="Google Shape;6098;p78"/>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9" name="Google Shape;6099;p78"/>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0" name="Google Shape;6100;p78"/>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01" name="Google Shape;6101;p78"/>
          <p:cNvGrpSpPr/>
          <p:nvPr/>
        </p:nvGrpSpPr>
        <p:grpSpPr>
          <a:xfrm>
            <a:off x="6376030" y="3952813"/>
            <a:ext cx="339411" cy="337211"/>
            <a:chOff x="5049575" y="4993600"/>
            <a:chExt cx="482050" cy="478925"/>
          </a:xfrm>
        </p:grpSpPr>
        <p:sp>
          <p:nvSpPr>
            <p:cNvPr id="6102" name="Google Shape;6102;p78"/>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3" name="Google Shape;6103;p78"/>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4" name="Google Shape;6104;p78"/>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5" name="Google Shape;6105;p78"/>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06" name="Google Shape;6106;p78"/>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6107" name="Google Shape;6107;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111" name="Shape 6111"/>
        <p:cNvGrpSpPr/>
        <p:nvPr/>
      </p:nvGrpSpPr>
      <p:grpSpPr>
        <a:xfrm>
          <a:off x="0" y="0"/>
          <a:ext cx="0" cy="0"/>
          <a:chOff x="0" y="0"/>
          <a:chExt cx="0" cy="0"/>
        </a:xfrm>
      </p:grpSpPr>
      <p:grpSp>
        <p:nvGrpSpPr>
          <p:cNvPr id="6112" name="Google Shape;6112;p79"/>
          <p:cNvGrpSpPr/>
          <p:nvPr/>
        </p:nvGrpSpPr>
        <p:grpSpPr>
          <a:xfrm>
            <a:off x="876361" y="1308054"/>
            <a:ext cx="322099" cy="370529"/>
            <a:chOff x="-42971725" y="3217825"/>
            <a:chExt cx="275675" cy="317125"/>
          </a:xfrm>
        </p:grpSpPr>
        <p:sp>
          <p:nvSpPr>
            <p:cNvPr id="6113" name="Google Shape;6113;p79"/>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9"/>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9"/>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79"/>
          <p:cNvGrpSpPr/>
          <p:nvPr/>
        </p:nvGrpSpPr>
        <p:grpSpPr>
          <a:xfrm>
            <a:off x="848276" y="1776710"/>
            <a:ext cx="378270" cy="337551"/>
            <a:chOff x="-42996150" y="3612600"/>
            <a:chExt cx="323750" cy="288900"/>
          </a:xfrm>
        </p:grpSpPr>
        <p:sp>
          <p:nvSpPr>
            <p:cNvPr id="6117" name="Google Shape;6117;p79"/>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9"/>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9"/>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79"/>
          <p:cNvGrpSpPr/>
          <p:nvPr/>
        </p:nvGrpSpPr>
        <p:grpSpPr>
          <a:xfrm>
            <a:off x="851036" y="2186080"/>
            <a:ext cx="372749" cy="370909"/>
            <a:chOff x="-42994575" y="3950300"/>
            <a:chExt cx="319025" cy="317450"/>
          </a:xfrm>
        </p:grpSpPr>
        <p:sp>
          <p:nvSpPr>
            <p:cNvPr id="6121" name="Google Shape;6121;p79"/>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9"/>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9"/>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79"/>
          <p:cNvGrpSpPr/>
          <p:nvPr/>
        </p:nvGrpSpPr>
        <p:grpSpPr>
          <a:xfrm>
            <a:off x="3004431" y="1332912"/>
            <a:ext cx="371785" cy="370879"/>
            <a:chOff x="-41111350" y="3239100"/>
            <a:chExt cx="318200" cy="317425"/>
          </a:xfrm>
        </p:grpSpPr>
        <p:sp>
          <p:nvSpPr>
            <p:cNvPr id="6125" name="Google Shape;6125;p79"/>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9"/>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9"/>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9"/>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79"/>
          <p:cNvGrpSpPr/>
          <p:nvPr/>
        </p:nvGrpSpPr>
        <p:grpSpPr>
          <a:xfrm>
            <a:off x="3000751" y="1768444"/>
            <a:ext cx="379146" cy="370967"/>
            <a:chOff x="-41117650" y="3605525"/>
            <a:chExt cx="324500" cy="317500"/>
          </a:xfrm>
        </p:grpSpPr>
        <p:sp>
          <p:nvSpPr>
            <p:cNvPr id="6130" name="Google Shape;6130;p79"/>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9"/>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9"/>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3" name="Google Shape;6133;p79"/>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4" name="Google Shape;6134;p79"/>
          <p:cNvGrpSpPr/>
          <p:nvPr/>
        </p:nvGrpSpPr>
        <p:grpSpPr>
          <a:xfrm>
            <a:off x="1827005" y="2659967"/>
            <a:ext cx="216271" cy="371814"/>
            <a:chOff x="-39205300" y="3220175"/>
            <a:chExt cx="185100" cy="318225"/>
          </a:xfrm>
        </p:grpSpPr>
        <p:sp>
          <p:nvSpPr>
            <p:cNvPr id="6135" name="Google Shape;6135;p79"/>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9"/>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79"/>
          <p:cNvGrpSpPr/>
          <p:nvPr/>
        </p:nvGrpSpPr>
        <p:grpSpPr>
          <a:xfrm>
            <a:off x="1792533" y="3120038"/>
            <a:ext cx="300016" cy="369273"/>
            <a:chOff x="-39248625" y="3588600"/>
            <a:chExt cx="256775" cy="316050"/>
          </a:xfrm>
        </p:grpSpPr>
        <p:sp>
          <p:nvSpPr>
            <p:cNvPr id="6138" name="Google Shape;6138;p79"/>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9"/>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0" name="Google Shape;6140;p79"/>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9"/>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2" name="Google Shape;6142;p79"/>
          <p:cNvGrpSpPr/>
          <p:nvPr/>
        </p:nvGrpSpPr>
        <p:grpSpPr>
          <a:xfrm>
            <a:off x="1243246" y="1308054"/>
            <a:ext cx="429504" cy="370879"/>
            <a:chOff x="-42651700" y="3217825"/>
            <a:chExt cx="367600" cy="317425"/>
          </a:xfrm>
        </p:grpSpPr>
        <p:sp>
          <p:nvSpPr>
            <p:cNvPr id="6143" name="Google Shape;6143;p79"/>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9"/>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9"/>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9"/>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79"/>
          <p:cNvGrpSpPr/>
          <p:nvPr/>
        </p:nvGrpSpPr>
        <p:grpSpPr>
          <a:xfrm>
            <a:off x="1278678" y="1747704"/>
            <a:ext cx="358640" cy="363226"/>
            <a:chOff x="-42617300" y="3587775"/>
            <a:chExt cx="306950" cy="310875"/>
          </a:xfrm>
        </p:grpSpPr>
        <p:sp>
          <p:nvSpPr>
            <p:cNvPr id="6148" name="Google Shape;6148;p79"/>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9"/>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0" name="Google Shape;6150;p79"/>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1" name="Google Shape;6151;p79"/>
          <p:cNvGrpSpPr/>
          <p:nvPr/>
        </p:nvGrpSpPr>
        <p:grpSpPr>
          <a:xfrm>
            <a:off x="3450506" y="1332445"/>
            <a:ext cx="376926" cy="370324"/>
            <a:chOff x="-40748275" y="3238700"/>
            <a:chExt cx="322600" cy="316950"/>
          </a:xfrm>
        </p:grpSpPr>
        <p:sp>
          <p:nvSpPr>
            <p:cNvPr id="6152" name="Google Shape;6152;p79"/>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9"/>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9"/>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9"/>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9"/>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9"/>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9"/>
          <p:cNvGrpSpPr/>
          <p:nvPr/>
        </p:nvGrpSpPr>
        <p:grpSpPr>
          <a:xfrm>
            <a:off x="3453062" y="1800429"/>
            <a:ext cx="371814" cy="338690"/>
            <a:chOff x="-40745125" y="3632900"/>
            <a:chExt cx="318225" cy="289875"/>
          </a:xfrm>
        </p:grpSpPr>
        <p:sp>
          <p:nvSpPr>
            <p:cNvPr id="6159" name="Google Shape;6159;p79"/>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9"/>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9"/>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9"/>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9"/>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9"/>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9"/>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79"/>
          <p:cNvGrpSpPr/>
          <p:nvPr/>
        </p:nvGrpSpPr>
        <p:grpSpPr>
          <a:xfrm>
            <a:off x="3457209" y="2211639"/>
            <a:ext cx="363518" cy="370178"/>
            <a:chOff x="-40742750" y="3972175"/>
            <a:chExt cx="311125" cy="316825"/>
          </a:xfrm>
        </p:grpSpPr>
        <p:sp>
          <p:nvSpPr>
            <p:cNvPr id="6167" name="Google Shape;6167;p79"/>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9"/>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79"/>
          <p:cNvGrpSpPr/>
          <p:nvPr/>
        </p:nvGrpSpPr>
        <p:grpSpPr>
          <a:xfrm>
            <a:off x="2239871" y="2661807"/>
            <a:ext cx="266892" cy="369974"/>
            <a:chOff x="-38860325" y="3221750"/>
            <a:chExt cx="228425" cy="316650"/>
          </a:xfrm>
        </p:grpSpPr>
        <p:sp>
          <p:nvSpPr>
            <p:cNvPr id="6170" name="Google Shape;6170;p79"/>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9"/>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9"/>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9"/>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79"/>
          <p:cNvGrpSpPr/>
          <p:nvPr/>
        </p:nvGrpSpPr>
        <p:grpSpPr>
          <a:xfrm>
            <a:off x="2190678" y="3123864"/>
            <a:ext cx="380081" cy="367111"/>
            <a:chOff x="-38905225" y="3591875"/>
            <a:chExt cx="325300" cy="314200"/>
          </a:xfrm>
        </p:grpSpPr>
        <p:sp>
          <p:nvSpPr>
            <p:cNvPr id="6175" name="Google Shape;6175;p79"/>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9"/>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9"/>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8" name="Google Shape;6178;p79"/>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9" name="Google Shape;6179;p79"/>
          <p:cNvGrpSpPr/>
          <p:nvPr/>
        </p:nvGrpSpPr>
        <p:grpSpPr>
          <a:xfrm>
            <a:off x="3997427" y="3108944"/>
            <a:ext cx="290815" cy="369740"/>
            <a:chOff x="-37370925" y="3579105"/>
            <a:chExt cx="248900" cy="316450"/>
          </a:xfrm>
        </p:grpSpPr>
        <p:sp>
          <p:nvSpPr>
            <p:cNvPr id="6180" name="Google Shape;6180;p79"/>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9"/>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2" name="Google Shape;6182;p79"/>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9"/>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4" name="Google Shape;6184;p79"/>
          <p:cNvGrpSpPr/>
          <p:nvPr/>
        </p:nvGrpSpPr>
        <p:grpSpPr>
          <a:xfrm>
            <a:off x="1690803" y="2187015"/>
            <a:ext cx="371814" cy="369974"/>
            <a:chOff x="-42259725" y="3951100"/>
            <a:chExt cx="318225" cy="316650"/>
          </a:xfrm>
        </p:grpSpPr>
        <p:sp>
          <p:nvSpPr>
            <p:cNvPr id="6185" name="Google Shape;6185;p79"/>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9"/>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79"/>
          <p:cNvGrpSpPr/>
          <p:nvPr/>
        </p:nvGrpSpPr>
        <p:grpSpPr>
          <a:xfrm>
            <a:off x="3889164" y="1366036"/>
            <a:ext cx="370879" cy="337755"/>
            <a:chOff x="-40378075" y="3267450"/>
            <a:chExt cx="317425" cy="289075"/>
          </a:xfrm>
        </p:grpSpPr>
        <p:sp>
          <p:nvSpPr>
            <p:cNvPr id="6188" name="Google Shape;6188;p79"/>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9"/>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9"/>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9"/>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2" name="Google Shape;6192;p79"/>
          <p:cNvGrpSpPr/>
          <p:nvPr/>
        </p:nvGrpSpPr>
        <p:grpSpPr>
          <a:xfrm>
            <a:off x="3892830" y="1767304"/>
            <a:ext cx="363548" cy="369974"/>
            <a:chOff x="-40372575" y="3604550"/>
            <a:chExt cx="311150" cy="316650"/>
          </a:xfrm>
        </p:grpSpPr>
        <p:sp>
          <p:nvSpPr>
            <p:cNvPr id="6193" name="Google Shape;6193;p79"/>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9"/>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9"/>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6" name="Google Shape;6196;p79"/>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7" name="Google Shape;6197;p79"/>
          <p:cNvGrpSpPr/>
          <p:nvPr/>
        </p:nvGrpSpPr>
        <p:grpSpPr>
          <a:xfrm>
            <a:off x="2616780" y="2659967"/>
            <a:ext cx="399038" cy="372165"/>
            <a:chOff x="-38542250" y="3220175"/>
            <a:chExt cx="341525" cy="318525"/>
          </a:xfrm>
        </p:grpSpPr>
        <p:sp>
          <p:nvSpPr>
            <p:cNvPr id="6198" name="Google Shape;6198;p79"/>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9"/>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9"/>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1" name="Google Shape;6201;p79"/>
          <p:cNvGrpSpPr/>
          <p:nvPr/>
        </p:nvGrpSpPr>
        <p:grpSpPr>
          <a:xfrm>
            <a:off x="2638712" y="3119337"/>
            <a:ext cx="369974" cy="369068"/>
            <a:chOff x="-38537400" y="3588000"/>
            <a:chExt cx="316650" cy="315875"/>
          </a:xfrm>
        </p:grpSpPr>
        <p:sp>
          <p:nvSpPr>
            <p:cNvPr id="6202" name="Google Shape;6202;p79"/>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9"/>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9"/>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9"/>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79"/>
          <p:cNvGrpSpPr/>
          <p:nvPr/>
        </p:nvGrpSpPr>
        <p:grpSpPr>
          <a:xfrm>
            <a:off x="2637792" y="3576866"/>
            <a:ext cx="371814" cy="369974"/>
            <a:chOff x="-38538975" y="3954250"/>
            <a:chExt cx="318225" cy="316650"/>
          </a:xfrm>
        </p:grpSpPr>
        <p:sp>
          <p:nvSpPr>
            <p:cNvPr id="6207" name="Google Shape;6207;p79"/>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9"/>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79"/>
          <p:cNvGrpSpPr/>
          <p:nvPr/>
        </p:nvGrpSpPr>
        <p:grpSpPr>
          <a:xfrm>
            <a:off x="3955104" y="3571793"/>
            <a:ext cx="375465" cy="371814"/>
            <a:chOff x="-37385100" y="3949908"/>
            <a:chExt cx="321350" cy="318225"/>
          </a:xfrm>
        </p:grpSpPr>
        <p:sp>
          <p:nvSpPr>
            <p:cNvPr id="6210" name="Google Shape;6210;p79"/>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9"/>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79"/>
          <p:cNvGrpSpPr/>
          <p:nvPr/>
        </p:nvGrpSpPr>
        <p:grpSpPr>
          <a:xfrm>
            <a:off x="2130763" y="1307353"/>
            <a:ext cx="370909" cy="370675"/>
            <a:chOff x="-41895050" y="3217225"/>
            <a:chExt cx="317450" cy="317250"/>
          </a:xfrm>
        </p:grpSpPr>
        <p:sp>
          <p:nvSpPr>
            <p:cNvPr id="6213" name="Google Shape;6213;p79"/>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9"/>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9"/>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9"/>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9"/>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79"/>
          <p:cNvGrpSpPr/>
          <p:nvPr/>
        </p:nvGrpSpPr>
        <p:grpSpPr>
          <a:xfrm>
            <a:off x="2130310" y="1744287"/>
            <a:ext cx="371814" cy="369974"/>
            <a:chOff x="-41893475" y="3584850"/>
            <a:chExt cx="318225" cy="316650"/>
          </a:xfrm>
        </p:grpSpPr>
        <p:sp>
          <p:nvSpPr>
            <p:cNvPr id="6219" name="Google Shape;6219;p79"/>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9"/>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9"/>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9"/>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23" name="Google Shape;6223;p79"/>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9"/>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5" name="Google Shape;6225;p79"/>
          <p:cNvGrpSpPr/>
          <p:nvPr/>
        </p:nvGrpSpPr>
        <p:grpSpPr>
          <a:xfrm>
            <a:off x="900338" y="3139579"/>
            <a:ext cx="337522" cy="370909"/>
            <a:chOff x="-39998250" y="3605325"/>
            <a:chExt cx="288875" cy="317450"/>
          </a:xfrm>
        </p:grpSpPr>
        <p:sp>
          <p:nvSpPr>
            <p:cNvPr id="6226" name="Google Shape;6226;p79"/>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9"/>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8" name="Google Shape;6228;p79"/>
          <p:cNvGrpSpPr/>
          <p:nvPr/>
        </p:nvGrpSpPr>
        <p:grpSpPr>
          <a:xfrm>
            <a:off x="884112" y="3598043"/>
            <a:ext cx="369974" cy="369945"/>
            <a:chOff x="-40011050" y="3972375"/>
            <a:chExt cx="316650" cy="316625"/>
          </a:xfrm>
        </p:grpSpPr>
        <p:sp>
          <p:nvSpPr>
            <p:cNvPr id="6229" name="Google Shape;6229;p79"/>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9"/>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79"/>
          <p:cNvGrpSpPr/>
          <p:nvPr/>
        </p:nvGrpSpPr>
        <p:grpSpPr>
          <a:xfrm>
            <a:off x="3116043" y="2662742"/>
            <a:ext cx="266921" cy="369039"/>
            <a:chOff x="-38129425" y="3222550"/>
            <a:chExt cx="228450" cy="315850"/>
          </a:xfrm>
        </p:grpSpPr>
        <p:sp>
          <p:nvSpPr>
            <p:cNvPr id="6232" name="Google Shape;6232;p79"/>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9"/>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4" name="Google Shape;6234;p79"/>
          <p:cNvGrpSpPr/>
          <p:nvPr/>
        </p:nvGrpSpPr>
        <p:grpSpPr>
          <a:xfrm>
            <a:off x="3071012" y="3119337"/>
            <a:ext cx="371785" cy="369974"/>
            <a:chOff x="-38172725" y="3588000"/>
            <a:chExt cx="318200" cy="316650"/>
          </a:xfrm>
        </p:grpSpPr>
        <p:sp>
          <p:nvSpPr>
            <p:cNvPr id="6235" name="Google Shape;6235;p79"/>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9"/>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9"/>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9"/>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9"/>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9"/>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9"/>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9"/>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79"/>
          <p:cNvGrpSpPr/>
          <p:nvPr/>
        </p:nvGrpSpPr>
        <p:grpSpPr>
          <a:xfrm>
            <a:off x="3146914" y="3577772"/>
            <a:ext cx="219981" cy="369974"/>
            <a:chOff x="-38109725" y="3955025"/>
            <a:chExt cx="188275" cy="316650"/>
          </a:xfrm>
        </p:grpSpPr>
        <p:sp>
          <p:nvSpPr>
            <p:cNvPr id="6244" name="Google Shape;6244;p79"/>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9"/>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6" name="Google Shape;6246;p79"/>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7" name="Google Shape;6247;p79"/>
          <p:cNvGrpSpPr/>
          <p:nvPr/>
        </p:nvGrpSpPr>
        <p:grpSpPr>
          <a:xfrm>
            <a:off x="2562313" y="1309193"/>
            <a:ext cx="373654" cy="369068"/>
            <a:chOff x="-41530375" y="3218800"/>
            <a:chExt cx="319800" cy="315875"/>
          </a:xfrm>
        </p:grpSpPr>
        <p:sp>
          <p:nvSpPr>
            <p:cNvPr id="6248" name="Google Shape;6248;p79"/>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9"/>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79"/>
          <p:cNvGrpSpPr/>
          <p:nvPr/>
        </p:nvGrpSpPr>
        <p:grpSpPr>
          <a:xfrm>
            <a:off x="2564607" y="1824351"/>
            <a:ext cx="369068" cy="289004"/>
            <a:chOff x="-41526450" y="3653375"/>
            <a:chExt cx="315875" cy="247350"/>
          </a:xfrm>
        </p:grpSpPr>
        <p:sp>
          <p:nvSpPr>
            <p:cNvPr id="6251" name="Google Shape;6251;p79"/>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9"/>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79"/>
          <p:cNvGrpSpPr/>
          <p:nvPr/>
        </p:nvGrpSpPr>
        <p:grpSpPr>
          <a:xfrm>
            <a:off x="2565994" y="2187015"/>
            <a:ext cx="366293" cy="369974"/>
            <a:chOff x="-41526450" y="3951100"/>
            <a:chExt cx="313500" cy="316650"/>
          </a:xfrm>
        </p:grpSpPr>
        <p:sp>
          <p:nvSpPr>
            <p:cNvPr id="6254" name="Google Shape;6254;p79"/>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9"/>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9"/>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79"/>
          <p:cNvGrpSpPr/>
          <p:nvPr/>
        </p:nvGrpSpPr>
        <p:grpSpPr>
          <a:xfrm>
            <a:off x="1331249" y="2681144"/>
            <a:ext cx="339595" cy="371814"/>
            <a:chOff x="-39625900" y="3238300"/>
            <a:chExt cx="290650" cy="318225"/>
          </a:xfrm>
        </p:grpSpPr>
        <p:sp>
          <p:nvSpPr>
            <p:cNvPr id="6258" name="Google Shape;6258;p79"/>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9"/>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0" name="Google Shape;6260;p79"/>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1" name="Google Shape;6261;p79"/>
          <p:cNvGrpSpPr/>
          <p:nvPr/>
        </p:nvGrpSpPr>
        <p:grpSpPr>
          <a:xfrm>
            <a:off x="1325300" y="3597605"/>
            <a:ext cx="366293" cy="370441"/>
            <a:chOff x="-39647175" y="3972000"/>
            <a:chExt cx="313500" cy="317050"/>
          </a:xfrm>
        </p:grpSpPr>
        <p:sp>
          <p:nvSpPr>
            <p:cNvPr id="6262" name="Google Shape;6262;p79"/>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9"/>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9"/>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79"/>
          <p:cNvGrpSpPr/>
          <p:nvPr/>
        </p:nvGrpSpPr>
        <p:grpSpPr>
          <a:xfrm>
            <a:off x="3494427" y="2661603"/>
            <a:ext cx="375495" cy="370879"/>
            <a:chOff x="-37808850" y="3221575"/>
            <a:chExt cx="321375" cy="317425"/>
          </a:xfrm>
        </p:grpSpPr>
        <p:sp>
          <p:nvSpPr>
            <p:cNvPr id="6266" name="Google Shape;6266;p79"/>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9"/>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79"/>
          <p:cNvGrpSpPr/>
          <p:nvPr/>
        </p:nvGrpSpPr>
        <p:grpSpPr>
          <a:xfrm>
            <a:off x="3503201" y="3183634"/>
            <a:ext cx="372749" cy="241158"/>
            <a:chOff x="-37806500" y="3643030"/>
            <a:chExt cx="319025" cy="206400"/>
          </a:xfrm>
        </p:grpSpPr>
        <p:sp>
          <p:nvSpPr>
            <p:cNvPr id="6269" name="Google Shape;6269;p79"/>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9"/>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79"/>
          <p:cNvGrpSpPr/>
          <p:nvPr/>
        </p:nvGrpSpPr>
        <p:grpSpPr>
          <a:xfrm>
            <a:off x="3505508" y="3575931"/>
            <a:ext cx="368134" cy="371814"/>
            <a:chOff x="-37804925" y="3953450"/>
            <a:chExt cx="315075" cy="318225"/>
          </a:xfrm>
        </p:grpSpPr>
        <p:sp>
          <p:nvSpPr>
            <p:cNvPr id="6272" name="Google Shape;6272;p79"/>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9"/>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9"/>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5" name="Google Shape;6275;p79"/>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6" name="Google Shape;6276;p79"/>
          <p:cNvGrpSpPr/>
          <p:nvPr/>
        </p:nvGrpSpPr>
        <p:grpSpPr>
          <a:xfrm>
            <a:off x="4860977" y="1328538"/>
            <a:ext cx="355663" cy="308725"/>
            <a:chOff x="-28462125" y="3199700"/>
            <a:chExt cx="298550" cy="259150"/>
          </a:xfrm>
        </p:grpSpPr>
        <p:sp>
          <p:nvSpPr>
            <p:cNvPr id="6277" name="Google Shape;6277;p79"/>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9"/>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9"/>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0" name="Google Shape;6280;p79"/>
          <p:cNvGrpSpPr/>
          <p:nvPr/>
        </p:nvGrpSpPr>
        <p:grpSpPr>
          <a:xfrm>
            <a:off x="4861930" y="1763228"/>
            <a:ext cx="353757" cy="352833"/>
            <a:chOff x="-28461325" y="3545475"/>
            <a:chExt cx="296950" cy="296175"/>
          </a:xfrm>
        </p:grpSpPr>
        <p:sp>
          <p:nvSpPr>
            <p:cNvPr id="6281" name="Google Shape;6281;p79"/>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9"/>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9"/>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9"/>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9"/>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9"/>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79"/>
          <p:cNvGrpSpPr/>
          <p:nvPr/>
        </p:nvGrpSpPr>
        <p:grpSpPr>
          <a:xfrm>
            <a:off x="4858162" y="2213272"/>
            <a:ext cx="361292" cy="352803"/>
            <a:chOff x="-28463700" y="3914875"/>
            <a:chExt cx="303275" cy="296150"/>
          </a:xfrm>
        </p:grpSpPr>
        <p:sp>
          <p:nvSpPr>
            <p:cNvPr id="6288" name="Google Shape;6288;p79"/>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9"/>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79"/>
          <p:cNvGrpSpPr/>
          <p:nvPr/>
        </p:nvGrpSpPr>
        <p:grpSpPr>
          <a:xfrm>
            <a:off x="7092947" y="1369355"/>
            <a:ext cx="351880" cy="227092"/>
            <a:chOff x="-26573400" y="3224125"/>
            <a:chExt cx="295375" cy="190625"/>
          </a:xfrm>
        </p:grpSpPr>
        <p:sp>
          <p:nvSpPr>
            <p:cNvPr id="6291" name="Google Shape;6291;p79"/>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9"/>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79"/>
          <p:cNvGrpSpPr/>
          <p:nvPr/>
        </p:nvGrpSpPr>
        <p:grpSpPr>
          <a:xfrm>
            <a:off x="7092947" y="1763690"/>
            <a:ext cx="351880" cy="351910"/>
            <a:chOff x="-26573400" y="3546250"/>
            <a:chExt cx="295375" cy="295400"/>
          </a:xfrm>
        </p:grpSpPr>
        <p:sp>
          <p:nvSpPr>
            <p:cNvPr id="6294" name="Google Shape;6294;p79"/>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9"/>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9"/>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9"/>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9"/>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79"/>
          <p:cNvGrpSpPr/>
          <p:nvPr/>
        </p:nvGrpSpPr>
        <p:grpSpPr>
          <a:xfrm>
            <a:off x="7081228" y="2213599"/>
            <a:ext cx="375319" cy="352148"/>
            <a:chOff x="-26583625" y="3917025"/>
            <a:chExt cx="315050" cy="295600"/>
          </a:xfrm>
        </p:grpSpPr>
        <p:sp>
          <p:nvSpPr>
            <p:cNvPr id="6300" name="Google Shape;6300;p79"/>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9"/>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9"/>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9"/>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4" name="Google Shape;6304;p79"/>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5" name="Google Shape;6305;p79"/>
          <p:cNvGrpSpPr/>
          <p:nvPr/>
        </p:nvGrpSpPr>
        <p:grpSpPr>
          <a:xfrm>
            <a:off x="5779742" y="3172629"/>
            <a:ext cx="289039" cy="352833"/>
            <a:chOff x="-24694925" y="3518700"/>
            <a:chExt cx="242625" cy="296175"/>
          </a:xfrm>
        </p:grpSpPr>
        <p:sp>
          <p:nvSpPr>
            <p:cNvPr id="6306" name="Google Shape;6306;p79"/>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9"/>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9"/>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9"/>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0" name="Google Shape;6310;p79"/>
          <p:cNvGrpSpPr/>
          <p:nvPr/>
        </p:nvGrpSpPr>
        <p:grpSpPr>
          <a:xfrm>
            <a:off x="5779280" y="3622657"/>
            <a:ext cx="289962" cy="352833"/>
            <a:chOff x="-24709100" y="3888875"/>
            <a:chExt cx="243400" cy="296175"/>
          </a:xfrm>
        </p:grpSpPr>
        <p:sp>
          <p:nvSpPr>
            <p:cNvPr id="6311" name="Google Shape;6311;p79"/>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9"/>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9"/>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79"/>
          <p:cNvGrpSpPr/>
          <p:nvPr/>
        </p:nvGrpSpPr>
        <p:grpSpPr>
          <a:xfrm>
            <a:off x="7979280" y="2695320"/>
            <a:ext cx="356556" cy="349557"/>
            <a:chOff x="-22863675" y="3131775"/>
            <a:chExt cx="299300" cy="293425"/>
          </a:xfrm>
        </p:grpSpPr>
        <p:sp>
          <p:nvSpPr>
            <p:cNvPr id="6315" name="Google Shape;6315;p79"/>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9"/>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9"/>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8" name="Google Shape;6318;p79"/>
          <p:cNvGrpSpPr/>
          <p:nvPr/>
        </p:nvGrpSpPr>
        <p:grpSpPr>
          <a:xfrm>
            <a:off x="5322144" y="1306499"/>
            <a:ext cx="310602" cy="352803"/>
            <a:chOff x="-28069875" y="3175300"/>
            <a:chExt cx="260725" cy="296150"/>
          </a:xfrm>
        </p:grpSpPr>
        <p:sp>
          <p:nvSpPr>
            <p:cNvPr id="6319" name="Google Shape;6319;p79"/>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9"/>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9"/>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9"/>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9"/>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9"/>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9"/>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9"/>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9"/>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8" name="Google Shape;6328;p79"/>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9" name="Google Shape;6329;p79"/>
          <p:cNvGrpSpPr/>
          <p:nvPr/>
        </p:nvGrpSpPr>
        <p:grpSpPr>
          <a:xfrm>
            <a:off x="5363423" y="2213733"/>
            <a:ext cx="228045" cy="351880"/>
            <a:chOff x="-28032075" y="3916450"/>
            <a:chExt cx="191425" cy="295375"/>
          </a:xfrm>
        </p:grpSpPr>
        <p:sp>
          <p:nvSpPr>
            <p:cNvPr id="6330" name="Google Shape;6330;p79"/>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9"/>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9"/>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3" name="Google Shape;6333;p79"/>
          <p:cNvGrpSpPr/>
          <p:nvPr/>
        </p:nvGrpSpPr>
        <p:grpSpPr>
          <a:xfrm>
            <a:off x="7528769" y="1306484"/>
            <a:ext cx="352833" cy="352833"/>
            <a:chOff x="-26201650" y="3176075"/>
            <a:chExt cx="296175" cy="296175"/>
          </a:xfrm>
        </p:grpSpPr>
        <p:sp>
          <p:nvSpPr>
            <p:cNvPr id="6334" name="Google Shape;6334;p79"/>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9"/>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6" name="Google Shape;6336;p79"/>
          <p:cNvGrpSpPr/>
          <p:nvPr/>
        </p:nvGrpSpPr>
        <p:grpSpPr>
          <a:xfrm>
            <a:off x="7528293" y="1763705"/>
            <a:ext cx="353786" cy="351880"/>
            <a:chOff x="-26204800" y="3547050"/>
            <a:chExt cx="296975" cy="295375"/>
          </a:xfrm>
        </p:grpSpPr>
        <p:sp>
          <p:nvSpPr>
            <p:cNvPr id="6337" name="Google Shape;6337;p79"/>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9"/>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9" name="Google Shape;6339;p79"/>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0" name="Google Shape;6340;p79"/>
          <p:cNvGrpSpPr/>
          <p:nvPr/>
        </p:nvGrpSpPr>
        <p:grpSpPr>
          <a:xfrm>
            <a:off x="6199548" y="2693683"/>
            <a:ext cx="345328" cy="352833"/>
            <a:chOff x="-24353875" y="3147725"/>
            <a:chExt cx="289875" cy="296175"/>
          </a:xfrm>
        </p:grpSpPr>
        <p:sp>
          <p:nvSpPr>
            <p:cNvPr id="6341" name="Google Shape;6341;p79"/>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9"/>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79"/>
          <p:cNvGrpSpPr/>
          <p:nvPr/>
        </p:nvGrpSpPr>
        <p:grpSpPr>
          <a:xfrm>
            <a:off x="6207530" y="3173090"/>
            <a:ext cx="329365" cy="351910"/>
            <a:chOff x="-24344425" y="3519475"/>
            <a:chExt cx="276475" cy="295400"/>
          </a:xfrm>
        </p:grpSpPr>
        <p:sp>
          <p:nvSpPr>
            <p:cNvPr id="6344" name="Google Shape;6344;p79"/>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9"/>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6" name="Google Shape;6346;p79"/>
          <p:cNvGrpSpPr/>
          <p:nvPr/>
        </p:nvGrpSpPr>
        <p:grpSpPr>
          <a:xfrm>
            <a:off x="6197210" y="3625010"/>
            <a:ext cx="350004" cy="348128"/>
            <a:chOff x="-24353075" y="3891250"/>
            <a:chExt cx="293800" cy="292225"/>
          </a:xfrm>
        </p:grpSpPr>
        <p:sp>
          <p:nvSpPr>
            <p:cNvPr id="6347" name="Google Shape;6347;p79"/>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9"/>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79"/>
          <p:cNvGrpSpPr/>
          <p:nvPr/>
        </p:nvGrpSpPr>
        <p:grpSpPr>
          <a:xfrm>
            <a:off x="7980681" y="3173313"/>
            <a:ext cx="353757" cy="351463"/>
            <a:chOff x="-22845575" y="3504075"/>
            <a:chExt cx="296950" cy="295025"/>
          </a:xfrm>
        </p:grpSpPr>
        <p:sp>
          <p:nvSpPr>
            <p:cNvPr id="6350" name="Google Shape;6350;p79"/>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9"/>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79"/>
          <p:cNvGrpSpPr/>
          <p:nvPr/>
        </p:nvGrpSpPr>
        <p:grpSpPr>
          <a:xfrm>
            <a:off x="5773862" y="1306961"/>
            <a:ext cx="299344" cy="351880"/>
            <a:chOff x="-27691025" y="3175300"/>
            <a:chExt cx="251275" cy="295375"/>
          </a:xfrm>
        </p:grpSpPr>
        <p:sp>
          <p:nvSpPr>
            <p:cNvPr id="6353" name="Google Shape;6353;p79"/>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9"/>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9"/>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9"/>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79"/>
          <p:cNvGrpSpPr/>
          <p:nvPr/>
        </p:nvGrpSpPr>
        <p:grpSpPr>
          <a:xfrm>
            <a:off x="5746179" y="1825637"/>
            <a:ext cx="354710" cy="228015"/>
            <a:chOff x="-27721750" y="3598250"/>
            <a:chExt cx="297750" cy="191400"/>
          </a:xfrm>
        </p:grpSpPr>
        <p:sp>
          <p:nvSpPr>
            <p:cNvPr id="6358" name="Google Shape;6358;p79"/>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9"/>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79"/>
          <p:cNvGrpSpPr/>
          <p:nvPr/>
        </p:nvGrpSpPr>
        <p:grpSpPr>
          <a:xfrm>
            <a:off x="5747579" y="2219183"/>
            <a:ext cx="351910" cy="340980"/>
            <a:chOff x="-27719400" y="3925600"/>
            <a:chExt cx="295400" cy="286225"/>
          </a:xfrm>
        </p:grpSpPr>
        <p:sp>
          <p:nvSpPr>
            <p:cNvPr id="6361" name="Google Shape;6361;p79"/>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9"/>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79"/>
          <p:cNvGrpSpPr/>
          <p:nvPr/>
        </p:nvGrpSpPr>
        <p:grpSpPr>
          <a:xfrm>
            <a:off x="7968851" y="1306023"/>
            <a:ext cx="353757" cy="353757"/>
            <a:chOff x="-25834600" y="3176875"/>
            <a:chExt cx="296950" cy="296950"/>
          </a:xfrm>
        </p:grpSpPr>
        <p:sp>
          <p:nvSpPr>
            <p:cNvPr id="6364" name="Google Shape;6364;p79"/>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9"/>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9"/>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9"/>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9"/>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79"/>
          <p:cNvGrpSpPr/>
          <p:nvPr/>
        </p:nvGrpSpPr>
        <p:grpSpPr>
          <a:xfrm>
            <a:off x="7968851" y="1774024"/>
            <a:ext cx="353757" cy="331241"/>
            <a:chOff x="-25834600" y="3564375"/>
            <a:chExt cx="296950" cy="278050"/>
          </a:xfrm>
        </p:grpSpPr>
        <p:sp>
          <p:nvSpPr>
            <p:cNvPr id="6370" name="Google Shape;6370;p79"/>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9"/>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9"/>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9"/>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9"/>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9"/>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9"/>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9"/>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79"/>
          <p:cNvGrpSpPr/>
          <p:nvPr/>
        </p:nvGrpSpPr>
        <p:grpSpPr>
          <a:xfrm>
            <a:off x="7966974" y="2213376"/>
            <a:ext cx="357509" cy="352595"/>
            <a:chOff x="-25834600" y="3915850"/>
            <a:chExt cx="300100" cy="295975"/>
          </a:xfrm>
        </p:grpSpPr>
        <p:sp>
          <p:nvSpPr>
            <p:cNvPr id="6379" name="Google Shape;6379;p79"/>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9"/>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9"/>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2" name="Google Shape;6382;p79"/>
          <p:cNvGrpSpPr/>
          <p:nvPr/>
        </p:nvGrpSpPr>
        <p:grpSpPr>
          <a:xfrm>
            <a:off x="6702402" y="2694606"/>
            <a:ext cx="228968" cy="350987"/>
            <a:chOff x="-23930925" y="3149300"/>
            <a:chExt cx="192200" cy="294625"/>
          </a:xfrm>
        </p:grpSpPr>
        <p:sp>
          <p:nvSpPr>
            <p:cNvPr id="6383" name="Google Shape;6383;p79"/>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9"/>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9"/>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9"/>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79"/>
          <p:cNvGrpSpPr/>
          <p:nvPr/>
        </p:nvGrpSpPr>
        <p:grpSpPr>
          <a:xfrm>
            <a:off x="6659232" y="3173090"/>
            <a:ext cx="315307" cy="351910"/>
            <a:chOff x="-23962425" y="3519475"/>
            <a:chExt cx="264675" cy="295400"/>
          </a:xfrm>
        </p:grpSpPr>
        <p:sp>
          <p:nvSpPr>
            <p:cNvPr id="6388" name="Google Shape;6388;p79"/>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9"/>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0" name="Google Shape;6390;p79"/>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1" name="Google Shape;6391;p79"/>
          <p:cNvGrpSpPr/>
          <p:nvPr/>
        </p:nvGrpSpPr>
        <p:grpSpPr>
          <a:xfrm>
            <a:off x="8037908" y="3623134"/>
            <a:ext cx="239302" cy="351880"/>
            <a:chOff x="-22788075" y="3904625"/>
            <a:chExt cx="200875" cy="295375"/>
          </a:xfrm>
        </p:grpSpPr>
        <p:sp>
          <p:nvSpPr>
            <p:cNvPr id="6392" name="Google Shape;6392;p79"/>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9"/>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9"/>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9"/>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79"/>
          <p:cNvGrpSpPr/>
          <p:nvPr/>
        </p:nvGrpSpPr>
        <p:grpSpPr>
          <a:xfrm>
            <a:off x="6193206" y="1306499"/>
            <a:ext cx="354710" cy="352803"/>
            <a:chOff x="-27351575" y="3175300"/>
            <a:chExt cx="297750" cy="296150"/>
          </a:xfrm>
        </p:grpSpPr>
        <p:sp>
          <p:nvSpPr>
            <p:cNvPr id="6397" name="Google Shape;6397;p79"/>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9"/>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9"/>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9"/>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79"/>
          <p:cNvGrpSpPr/>
          <p:nvPr/>
        </p:nvGrpSpPr>
        <p:grpSpPr>
          <a:xfrm>
            <a:off x="6235914" y="1763109"/>
            <a:ext cx="269293" cy="353072"/>
            <a:chOff x="-27313750" y="3545275"/>
            <a:chExt cx="226050" cy="296375"/>
          </a:xfrm>
        </p:grpSpPr>
        <p:sp>
          <p:nvSpPr>
            <p:cNvPr id="6402" name="Google Shape;6402;p79"/>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9"/>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9"/>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79"/>
          <p:cNvGrpSpPr/>
          <p:nvPr/>
        </p:nvGrpSpPr>
        <p:grpSpPr>
          <a:xfrm>
            <a:off x="6193206" y="2211380"/>
            <a:ext cx="354710" cy="356586"/>
            <a:chOff x="-27351575" y="3915650"/>
            <a:chExt cx="297750" cy="299325"/>
          </a:xfrm>
        </p:grpSpPr>
        <p:sp>
          <p:nvSpPr>
            <p:cNvPr id="6406" name="Google Shape;6406;p79"/>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9"/>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79"/>
          <p:cNvGrpSpPr/>
          <p:nvPr/>
        </p:nvGrpSpPr>
        <p:grpSpPr>
          <a:xfrm>
            <a:off x="4880696" y="2693579"/>
            <a:ext cx="319060" cy="353042"/>
            <a:chOff x="-25445525" y="3175900"/>
            <a:chExt cx="267825" cy="296350"/>
          </a:xfrm>
        </p:grpSpPr>
        <p:sp>
          <p:nvSpPr>
            <p:cNvPr id="6409" name="Google Shape;6409;p79"/>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9"/>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9"/>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2" name="Google Shape;6412;p79"/>
          <p:cNvGrpSpPr/>
          <p:nvPr/>
        </p:nvGrpSpPr>
        <p:grpSpPr>
          <a:xfrm>
            <a:off x="4862410" y="3183902"/>
            <a:ext cx="355633" cy="330288"/>
            <a:chOff x="-25465200" y="3565175"/>
            <a:chExt cx="298525" cy="277250"/>
          </a:xfrm>
        </p:grpSpPr>
        <p:sp>
          <p:nvSpPr>
            <p:cNvPr id="6413" name="Google Shape;6413;p79"/>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9"/>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5" name="Google Shape;6415;p79"/>
          <p:cNvGrpSpPr/>
          <p:nvPr/>
        </p:nvGrpSpPr>
        <p:grpSpPr>
          <a:xfrm>
            <a:off x="4861948" y="3623432"/>
            <a:ext cx="356556" cy="351285"/>
            <a:chOff x="-25465200" y="3916150"/>
            <a:chExt cx="299300" cy="294875"/>
          </a:xfrm>
        </p:grpSpPr>
        <p:sp>
          <p:nvSpPr>
            <p:cNvPr id="6416" name="Google Shape;6416;p79"/>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9"/>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8" name="Google Shape;6418;p79"/>
          <p:cNvGrpSpPr/>
          <p:nvPr/>
        </p:nvGrpSpPr>
        <p:grpSpPr>
          <a:xfrm>
            <a:off x="7089388" y="2693698"/>
            <a:ext cx="351880" cy="352803"/>
            <a:chOff x="-23615075" y="3148525"/>
            <a:chExt cx="295375" cy="296150"/>
          </a:xfrm>
        </p:grpSpPr>
        <p:sp>
          <p:nvSpPr>
            <p:cNvPr id="6419" name="Google Shape;6419;p79"/>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9"/>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9"/>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9"/>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3" name="Google Shape;6423;p79"/>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4" name="Google Shape;6424;p79"/>
          <p:cNvGrpSpPr/>
          <p:nvPr/>
        </p:nvGrpSpPr>
        <p:grpSpPr>
          <a:xfrm>
            <a:off x="7088911" y="3632977"/>
            <a:ext cx="352833" cy="332194"/>
            <a:chOff x="-23615075" y="3906200"/>
            <a:chExt cx="296175" cy="278850"/>
          </a:xfrm>
        </p:grpSpPr>
        <p:sp>
          <p:nvSpPr>
            <p:cNvPr id="6425" name="Google Shape;6425;p79"/>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9"/>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9"/>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8" name="Google Shape;6428;p79"/>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9" name="Google Shape;6429;p79"/>
          <p:cNvGrpSpPr/>
          <p:nvPr/>
        </p:nvGrpSpPr>
        <p:grpSpPr>
          <a:xfrm>
            <a:off x="6637880" y="1306618"/>
            <a:ext cx="353757" cy="352565"/>
            <a:chOff x="-26980600" y="3175500"/>
            <a:chExt cx="296950" cy="295950"/>
          </a:xfrm>
        </p:grpSpPr>
        <p:sp>
          <p:nvSpPr>
            <p:cNvPr id="6430" name="Google Shape;6430;p79"/>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9"/>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9"/>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3" name="Google Shape;6433;p79"/>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4" name="Google Shape;6434;p79"/>
          <p:cNvGrpSpPr/>
          <p:nvPr/>
        </p:nvGrpSpPr>
        <p:grpSpPr>
          <a:xfrm>
            <a:off x="6638357" y="2245154"/>
            <a:ext cx="352803" cy="289039"/>
            <a:chOff x="-26981375" y="3951875"/>
            <a:chExt cx="296150" cy="242625"/>
          </a:xfrm>
        </p:grpSpPr>
        <p:sp>
          <p:nvSpPr>
            <p:cNvPr id="6435" name="Google Shape;6435;p79"/>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9"/>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9"/>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79"/>
          <p:cNvGrpSpPr/>
          <p:nvPr/>
        </p:nvGrpSpPr>
        <p:grpSpPr>
          <a:xfrm>
            <a:off x="5303399" y="2692745"/>
            <a:ext cx="351910" cy="354710"/>
            <a:chOff x="-25094250" y="3176075"/>
            <a:chExt cx="295400" cy="297750"/>
          </a:xfrm>
        </p:grpSpPr>
        <p:sp>
          <p:nvSpPr>
            <p:cNvPr id="6439" name="Google Shape;6439;p79"/>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9"/>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9"/>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2" name="Google Shape;6442;p79"/>
          <p:cNvGrpSpPr/>
          <p:nvPr/>
        </p:nvGrpSpPr>
        <p:grpSpPr>
          <a:xfrm>
            <a:off x="5303399" y="3173106"/>
            <a:ext cx="351910" cy="351880"/>
            <a:chOff x="-25094250" y="3547050"/>
            <a:chExt cx="295400" cy="295375"/>
          </a:xfrm>
        </p:grpSpPr>
        <p:sp>
          <p:nvSpPr>
            <p:cNvPr id="6443" name="Google Shape;6443;p79"/>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9"/>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9"/>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9"/>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9"/>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8" name="Google Shape;6448;p79"/>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9" name="Google Shape;6449;p79"/>
          <p:cNvGrpSpPr/>
          <p:nvPr/>
        </p:nvGrpSpPr>
        <p:grpSpPr>
          <a:xfrm>
            <a:off x="7535476" y="2693698"/>
            <a:ext cx="352803" cy="352803"/>
            <a:chOff x="-23245675" y="3148525"/>
            <a:chExt cx="296150" cy="296150"/>
          </a:xfrm>
        </p:grpSpPr>
        <p:sp>
          <p:nvSpPr>
            <p:cNvPr id="6450" name="Google Shape;6450;p79"/>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9"/>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9"/>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3" name="Google Shape;6453;p79"/>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4" name="Google Shape;6454;p79"/>
          <p:cNvGrpSpPr/>
          <p:nvPr/>
        </p:nvGrpSpPr>
        <p:grpSpPr>
          <a:xfrm>
            <a:off x="7535938" y="3622672"/>
            <a:ext cx="351880" cy="352803"/>
            <a:chOff x="-23244900" y="3888100"/>
            <a:chExt cx="295375" cy="296150"/>
          </a:xfrm>
        </p:grpSpPr>
        <p:sp>
          <p:nvSpPr>
            <p:cNvPr id="6455" name="Google Shape;6455;p79"/>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9"/>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9"/>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9"/>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9"/>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9"/>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9"/>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9"/>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9"/>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9"/>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9"/>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6" name="Google Shape;6466;p79"/>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9"/>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6468" name="Google Shape;6468;p79"/>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72" name="Shape 6472"/>
        <p:cNvGrpSpPr/>
        <p:nvPr/>
      </p:nvGrpSpPr>
      <p:grpSpPr>
        <a:xfrm>
          <a:off x="0" y="0"/>
          <a:ext cx="0" cy="0"/>
          <a:chOff x="0" y="0"/>
          <a:chExt cx="0" cy="0"/>
        </a:xfrm>
      </p:grpSpPr>
      <p:sp>
        <p:nvSpPr>
          <p:cNvPr id="6473" name="Google Shape;6473;p80"/>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4" name="Google Shape;6474;p80"/>
          <p:cNvGrpSpPr/>
          <p:nvPr/>
        </p:nvGrpSpPr>
        <p:grpSpPr>
          <a:xfrm>
            <a:off x="850004" y="1823018"/>
            <a:ext cx="367261" cy="367261"/>
            <a:chOff x="-65145700" y="3727425"/>
            <a:chExt cx="317425" cy="317425"/>
          </a:xfrm>
        </p:grpSpPr>
        <p:sp>
          <p:nvSpPr>
            <p:cNvPr id="6475" name="Google Shape;6475;p80"/>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0"/>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80"/>
          <p:cNvGrpSpPr/>
          <p:nvPr/>
        </p:nvGrpSpPr>
        <p:grpSpPr>
          <a:xfrm>
            <a:off x="853201" y="2251933"/>
            <a:ext cx="360868" cy="367261"/>
            <a:chOff x="-65144125" y="4094450"/>
            <a:chExt cx="311900" cy="317425"/>
          </a:xfrm>
        </p:grpSpPr>
        <p:sp>
          <p:nvSpPr>
            <p:cNvPr id="6478" name="Google Shape;6478;p80"/>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0"/>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0"/>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1" name="Google Shape;6481;p80"/>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2" name="Google Shape;6482;p80"/>
          <p:cNvGrpSpPr/>
          <p:nvPr/>
        </p:nvGrpSpPr>
        <p:grpSpPr>
          <a:xfrm>
            <a:off x="3056770" y="1822628"/>
            <a:ext cx="370645" cy="368042"/>
            <a:chOff x="-63250675" y="3744075"/>
            <a:chExt cx="320350" cy="318100"/>
          </a:xfrm>
        </p:grpSpPr>
        <p:sp>
          <p:nvSpPr>
            <p:cNvPr id="6483" name="Google Shape;6483;p80"/>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0"/>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0"/>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80"/>
          <p:cNvGrpSpPr/>
          <p:nvPr/>
        </p:nvGrpSpPr>
        <p:grpSpPr>
          <a:xfrm>
            <a:off x="3058462" y="2251933"/>
            <a:ext cx="367261" cy="367261"/>
            <a:chOff x="-63250675" y="4110200"/>
            <a:chExt cx="317425" cy="317425"/>
          </a:xfrm>
        </p:grpSpPr>
        <p:sp>
          <p:nvSpPr>
            <p:cNvPr id="6487" name="Google Shape;6487;p80"/>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0"/>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0"/>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0"/>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0"/>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0"/>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0"/>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0"/>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0"/>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6" name="Google Shape;6496;p80"/>
          <p:cNvGrpSpPr/>
          <p:nvPr/>
        </p:nvGrpSpPr>
        <p:grpSpPr>
          <a:xfrm>
            <a:off x="1737509" y="2749028"/>
            <a:ext cx="359075" cy="358844"/>
            <a:chOff x="-61351725" y="3372400"/>
            <a:chExt cx="310350" cy="310150"/>
          </a:xfrm>
        </p:grpSpPr>
        <p:sp>
          <p:nvSpPr>
            <p:cNvPr id="6497" name="Google Shape;6497;p80"/>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0"/>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0"/>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0" name="Google Shape;6500;p80"/>
          <p:cNvGrpSpPr/>
          <p:nvPr/>
        </p:nvGrpSpPr>
        <p:grpSpPr>
          <a:xfrm>
            <a:off x="1733864" y="3212084"/>
            <a:ext cx="366364" cy="333534"/>
            <a:chOff x="-61354875" y="3751050"/>
            <a:chExt cx="316650" cy="288275"/>
          </a:xfrm>
        </p:grpSpPr>
        <p:sp>
          <p:nvSpPr>
            <p:cNvPr id="6501" name="Google Shape;6501;p80"/>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0"/>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0"/>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80"/>
          <p:cNvGrpSpPr/>
          <p:nvPr/>
        </p:nvGrpSpPr>
        <p:grpSpPr>
          <a:xfrm>
            <a:off x="1733864" y="3653724"/>
            <a:ext cx="366364" cy="367290"/>
            <a:chOff x="-61354875" y="4101525"/>
            <a:chExt cx="316650" cy="317450"/>
          </a:xfrm>
        </p:grpSpPr>
        <p:sp>
          <p:nvSpPr>
            <p:cNvPr id="6505" name="Google Shape;6505;p80"/>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0"/>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80"/>
          <p:cNvGrpSpPr/>
          <p:nvPr/>
        </p:nvGrpSpPr>
        <p:grpSpPr>
          <a:xfrm>
            <a:off x="3950299" y="2745600"/>
            <a:ext cx="368157" cy="365699"/>
            <a:chOff x="-59470075" y="3308975"/>
            <a:chExt cx="318200" cy="316075"/>
          </a:xfrm>
        </p:grpSpPr>
        <p:sp>
          <p:nvSpPr>
            <p:cNvPr id="6508" name="Google Shape;6508;p80"/>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0"/>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0"/>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0"/>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0"/>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0"/>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0"/>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0"/>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0"/>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7" name="Google Shape;6517;p80"/>
          <p:cNvGrpSpPr/>
          <p:nvPr/>
        </p:nvGrpSpPr>
        <p:grpSpPr>
          <a:xfrm>
            <a:off x="1295729" y="1381305"/>
            <a:ext cx="367261" cy="364686"/>
            <a:chOff x="-64781025" y="3361050"/>
            <a:chExt cx="317425" cy="315200"/>
          </a:xfrm>
        </p:grpSpPr>
        <p:sp>
          <p:nvSpPr>
            <p:cNvPr id="6518" name="Google Shape;6518;p80"/>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0"/>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0"/>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0"/>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2" name="Google Shape;6522;p80"/>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0"/>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0"/>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5" name="Google Shape;6525;p80"/>
          <p:cNvGrpSpPr/>
          <p:nvPr/>
        </p:nvGrpSpPr>
        <p:grpSpPr>
          <a:xfrm>
            <a:off x="3500129" y="1822744"/>
            <a:ext cx="382765" cy="367810"/>
            <a:chOff x="-62890750" y="3747425"/>
            <a:chExt cx="330825" cy="317900"/>
          </a:xfrm>
        </p:grpSpPr>
        <p:sp>
          <p:nvSpPr>
            <p:cNvPr id="6526" name="Google Shape;6526;p80"/>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0"/>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0"/>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0"/>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0"/>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0"/>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0"/>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0"/>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0"/>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0"/>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0"/>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0"/>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0"/>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0"/>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0" name="Google Shape;6540;p80"/>
          <p:cNvGrpSpPr/>
          <p:nvPr/>
        </p:nvGrpSpPr>
        <p:grpSpPr>
          <a:xfrm>
            <a:off x="3507881" y="2252381"/>
            <a:ext cx="367261" cy="366364"/>
            <a:chOff x="-62884425" y="4111775"/>
            <a:chExt cx="317425" cy="316650"/>
          </a:xfrm>
        </p:grpSpPr>
        <p:sp>
          <p:nvSpPr>
            <p:cNvPr id="6541" name="Google Shape;6541;p80"/>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0"/>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3" name="Google Shape;6543;p80"/>
          <p:cNvGrpSpPr/>
          <p:nvPr/>
        </p:nvGrpSpPr>
        <p:grpSpPr>
          <a:xfrm>
            <a:off x="2180515" y="2748450"/>
            <a:ext cx="365438" cy="360001"/>
            <a:chOff x="-60991775" y="3376900"/>
            <a:chExt cx="315850" cy="311150"/>
          </a:xfrm>
        </p:grpSpPr>
        <p:sp>
          <p:nvSpPr>
            <p:cNvPr id="6544" name="Google Shape;6544;p80"/>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0"/>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0"/>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80"/>
          <p:cNvGrpSpPr/>
          <p:nvPr/>
        </p:nvGrpSpPr>
        <p:grpSpPr>
          <a:xfrm>
            <a:off x="2180052" y="3199314"/>
            <a:ext cx="366364" cy="359075"/>
            <a:chOff x="-60988625" y="3740800"/>
            <a:chExt cx="316650" cy="310350"/>
          </a:xfrm>
        </p:grpSpPr>
        <p:sp>
          <p:nvSpPr>
            <p:cNvPr id="6548" name="Google Shape;6548;p80"/>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0"/>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0"/>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80"/>
          <p:cNvGrpSpPr/>
          <p:nvPr/>
        </p:nvGrpSpPr>
        <p:grpSpPr>
          <a:xfrm>
            <a:off x="2180052" y="3654765"/>
            <a:ext cx="366364" cy="365207"/>
            <a:chOff x="-60987850" y="4100950"/>
            <a:chExt cx="316650" cy="315650"/>
          </a:xfrm>
        </p:grpSpPr>
        <p:sp>
          <p:nvSpPr>
            <p:cNvPr id="6552" name="Google Shape;6552;p80"/>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0"/>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0"/>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0"/>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0"/>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80"/>
          <p:cNvGrpSpPr/>
          <p:nvPr/>
        </p:nvGrpSpPr>
        <p:grpSpPr>
          <a:xfrm>
            <a:off x="3949836" y="3200225"/>
            <a:ext cx="369083" cy="357253"/>
            <a:chOff x="-59447250" y="3706150"/>
            <a:chExt cx="319000" cy="308775"/>
          </a:xfrm>
        </p:grpSpPr>
        <p:sp>
          <p:nvSpPr>
            <p:cNvPr id="6558" name="Google Shape;6558;p80"/>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0"/>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0"/>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0"/>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80"/>
          <p:cNvGrpSpPr/>
          <p:nvPr/>
        </p:nvGrpSpPr>
        <p:grpSpPr>
          <a:xfrm>
            <a:off x="1738564" y="1381536"/>
            <a:ext cx="368186" cy="364224"/>
            <a:chOff x="-64406125" y="3362225"/>
            <a:chExt cx="318225" cy="314800"/>
          </a:xfrm>
        </p:grpSpPr>
        <p:sp>
          <p:nvSpPr>
            <p:cNvPr id="6563" name="Google Shape;6563;p80"/>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0"/>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5" name="Google Shape;6565;p80"/>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6" name="Google Shape;6566;p80"/>
          <p:cNvGrpSpPr/>
          <p:nvPr/>
        </p:nvGrpSpPr>
        <p:grpSpPr>
          <a:xfrm>
            <a:off x="1739027" y="2252381"/>
            <a:ext cx="367261" cy="366364"/>
            <a:chOff x="-64410850" y="4094450"/>
            <a:chExt cx="317425" cy="316650"/>
          </a:xfrm>
        </p:grpSpPr>
        <p:sp>
          <p:nvSpPr>
            <p:cNvPr id="6567" name="Google Shape;6567;p80"/>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0"/>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0"/>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0" name="Google Shape;6570;p80"/>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1" name="Google Shape;6571;p80"/>
          <p:cNvGrpSpPr/>
          <p:nvPr/>
        </p:nvGrpSpPr>
        <p:grpSpPr>
          <a:xfrm>
            <a:off x="3960575" y="1822454"/>
            <a:ext cx="365467" cy="368389"/>
            <a:chOff x="-62516625" y="3743175"/>
            <a:chExt cx="315875" cy="318400"/>
          </a:xfrm>
        </p:grpSpPr>
        <p:sp>
          <p:nvSpPr>
            <p:cNvPr id="6572" name="Google Shape;6572;p80"/>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0"/>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4" name="Google Shape;6574;p80"/>
          <p:cNvGrpSpPr/>
          <p:nvPr/>
        </p:nvGrpSpPr>
        <p:grpSpPr>
          <a:xfrm>
            <a:off x="3967415" y="2272426"/>
            <a:ext cx="351786" cy="326274"/>
            <a:chOff x="-62511900" y="4129100"/>
            <a:chExt cx="304050" cy="282000"/>
          </a:xfrm>
        </p:grpSpPr>
        <p:sp>
          <p:nvSpPr>
            <p:cNvPr id="6575" name="Google Shape;6575;p80"/>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0"/>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0"/>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0"/>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0"/>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0" name="Google Shape;6580;p80"/>
          <p:cNvGrpSpPr/>
          <p:nvPr/>
        </p:nvGrpSpPr>
        <p:grpSpPr>
          <a:xfrm>
            <a:off x="2645537" y="2744820"/>
            <a:ext cx="310770" cy="367261"/>
            <a:chOff x="-60597975" y="3367475"/>
            <a:chExt cx="268600" cy="317425"/>
          </a:xfrm>
        </p:grpSpPr>
        <p:sp>
          <p:nvSpPr>
            <p:cNvPr id="6581" name="Google Shape;6581;p80"/>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0"/>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0"/>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0"/>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0"/>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6" name="Google Shape;6586;p80"/>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7" name="Google Shape;6587;p80"/>
          <p:cNvGrpSpPr/>
          <p:nvPr/>
        </p:nvGrpSpPr>
        <p:grpSpPr>
          <a:xfrm>
            <a:off x="2617740" y="3706136"/>
            <a:ext cx="366364" cy="262465"/>
            <a:chOff x="-60621600" y="4145650"/>
            <a:chExt cx="316650" cy="226850"/>
          </a:xfrm>
        </p:grpSpPr>
        <p:sp>
          <p:nvSpPr>
            <p:cNvPr id="6588" name="Google Shape;6588;p80"/>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0"/>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0"/>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80"/>
          <p:cNvGrpSpPr/>
          <p:nvPr/>
        </p:nvGrpSpPr>
        <p:grpSpPr>
          <a:xfrm>
            <a:off x="3954392" y="3654635"/>
            <a:ext cx="359972" cy="365467"/>
            <a:chOff x="-59400775" y="4084200"/>
            <a:chExt cx="311125" cy="315875"/>
          </a:xfrm>
        </p:grpSpPr>
        <p:sp>
          <p:nvSpPr>
            <p:cNvPr id="6592" name="Google Shape;6592;p80"/>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0"/>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0"/>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0"/>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0"/>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0"/>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8" name="Google Shape;6598;p80"/>
          <p:cNvGrpSpPr/>
          <p:nvPr/>
        </p:nvGrpSpPr>
        <p:grpSpPr>
          <a:xfrm>
            <a:off x="2178486" y="1380466"/>
            <a:ext cx="365438" cy="366364"/>
            <a:chOff x="-64044600" y="3360375"/>
            <a:chExt cx="315850" cy="316650"/>
          </a:xfrm>
        </p:grpSpPr>
        <p:sp>
          <p:nvSpPr>
            <p:cNvPr id="6599" name="Google Shape;6599;p80"/>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0"/>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0"/>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2" name="Google Shape;6602;p80"/>
          <p:cNvGrpSpPr/>
          <p:nvPr/>
        </p:nvGrpSpPr>
        <p:grpSpPr>
          <a:xfrm>
            <a:off x="2204909" y="1823018"/>
            <a:ext cx="312592" cy="367261"/>
            <a:chOff x="-64022550" y="3727425"/>
            <a:chExt cx="270175" cy="317425"/>
          </a:xfrm>
        </p:grpSpPr>
        <p:sp>
          <p:nvSpPr>
            <p:cNvPr id="6603" name="Google Shape;6603;p80"/>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0"/>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0"/>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80"/>
          <p:cNvGrpSpPr/>
          <p:nvPr/>
        </p:nvGrpSpPr>
        <p:grpSpPr>
          <a:xfrm>
            <a:off x="2229047" y="2251918"/>
            <a:ext cx="264317" cy="367290"/>
            <a:chOff x="-64001300" y="4093650"/>
            <a:chExt cx="228450" cy="317450"/>
          </a:xfrm>
        </p:grpSpPr>
        <p:sp>
          <p:nvSpPr>
            <p:cNvPr id="6607" name="Google Shape;6607;p80"/>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0"/>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0"/>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0"/>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1" name="Google Shape;6611;p80"/>
          <p:cNvGrpSpPr/>
          <p:nvPr/>
        </p:nvGrpSpPr>
        <p:grpSpPr>
          <a:xfrm>
            <a:off x="848051" y="2745210"/>
            <a:ext cx="359972" cy="366480"/>
            <a:chOff x="-62148800" y="3377700"/>
            <a:chExt cx="311125" cy="316750"/>
          </a:xfrm>
        </p:grpSpPr>
        <p:sp>
          <p:nvSpPr>
            <p:cNvPr id="6612" name="Google Shape;6612;p80"/>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0"/>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4" name="Google Shape;6614;p80"/>
          <p:cNvGrpSpPr/>
          <p:nvPr/>
        </p:nvGrpSpPr>
        <p:grpSpPr>
          <a:xfrm>
            <a:off x="843958" y="3195207"/>
            <a:ext cx="368157" cy="367290"/>
            <a:chOff x="-62154300" y="3743950"/>
            <a:chExt cx="318200" cy="317450"/>
          </a:xfrm>
        </p:grpSpPr>
        <p:sp>
          <p:nvSpPr>
            <p:cNvPr id="6615" name="Google Shape;6615;p80"/>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0"/>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80"/>
          <p:cNvGrpSpPr/>
          <p:nvPr/>
        </p:nvGrpSpPr>
        <p:grpSpPr>
          <a:xfrm>
            <a:off x="843944" y="3654187"/>
            <a:ext cx="368186" cy="366364"/>
            <a:chOff x="-62151950" y="4111775"/>
            <a:chExt cx="318225" cy="316650"/>
          </a:xfrm>
        </p:grpSpPr>
        <p:sp>
          <p:nvSpPr>
            <p:cNvPr id="6618" name="Google Shape;6618;p80"/>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0"/>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0"/>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0"/>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80"/>
          <p:cNvGrpSpPr/>
          <p:nvPr/>
        </p:nvGrpSpPr>
        <p:grpSpPr>
          <a:xfrm>
            <a:off x="3062568" y="2744733"/>
            <a:ext cx="368157" cy="367434"/>
            <a:chOff x="-60254550" y="3367325"/>
            <a:chExt cx="318200" cy="317575"/>
          </a:xfrm>
        </p:grpSpPr>
        <p:sp>
          <p:nvSpPr>
            <p:cNvPr id="6623" name="Google Shape;6623;p80"/>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0"/>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0"/>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0"/>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80"/>
          <p:cNvGrpSpPr/>
          <p:nvPr/>
        </p:nvGrpSpPr>
        <p:grpSpPr>
          <a:xfrm>
            <a:off x="3063465" y="3195727"/>
            <a:ext cx="366364" cy="366248"/>
            <a:chOff x="-60255350" y="3733825"/>
            <a:chExt cx="316650" cy="316550"/>
          </a:xfrm>
        </p:grpSpPr>
        <p:sp>
          <p:nvSpPr>
            <p:cNvPr id="6628" name="Google Shape;6628;p80"/>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0"/>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0"/>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0"/>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0"/>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0"/>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0"/>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5" name="Google Shape;6635;p80"/>
          <p:cNvGrpSpPr/>
          <p:nvPr/>
        </p:nvGrpSpPr>
        <p:grpSpPr>
          <a:xfrm>
            <a:off x="3091262" y="3654635"/>
            <a:ext cx="310770" cy="365467"/>
            <a:chOff x="-60232500" y="4101525"/>
            <a:chExt cx="268600" cy="315875"/>
          </a:xfrm>
        </p:grpSpPr>
        <p:sp>
          <p:nvSpPr>
            <p:cNvPr id="6636" name="Google Shape;6636;p80"/>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0"/>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8" name="Google Shape;6638;p80"/>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9" name="Google Shape;6639;p80"/>
          <p:cNvGrpSpPr/>
          <p:nvPr/>
        </p:nvGrpSpPr>
        <p:grpSpPr>
          <a:xfrm>
            <a:off x="2624262" y="1380466"/>
            <a:ext cx="368186" cy="366364"/>
            <a:chOff x="-63679950" y="3360375"/>
            <a:chExt cx="318225" cy="316650"/>
          </a:xfrm>
        </p:grpSpPr>
        <p:sp>
          <p:nvSpPr>
            <p:cNvPr id="6640" name="Google Shape;6640;p80"/>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0"/>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0"/>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0"/>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4" name="Google Shape;6644;p80"/>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5" name="Google Shape;6645;p80"/>
          <p:cNvGrpSpPr/>
          <p:nvPr/>
        </p:nvGrpSpPr>
        <p:grpSpPr>
          <a:xfrm>
            <a:off x="2622889" y="2251803"/>
            <a:ext cx="370934" cy="367521"/>
            <a:chOff x="-63679950" y="4093450"/>
            <a:chExt cx="320600" cy="317650"/>
          </a:xfrm>
        </p:grpSpPr>
        <p:sp>
          <p:nvSpPr>
            <p:cNvPr id="6646" name="Google Shape;6646;p80"/>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0"/>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0"/>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80"/>
          <p:cNvGrpSpPr/>
          <p:nvPr/>
        </p:nvGrpSpPr>
        <p:grpSpPr>
          <a:xfrm>
            <a:off x="1283006" y="2744805"/>
            <a:ext cx="366364" cy="367290"/>
            <a:chOff x="-61784125" y="3377700"/>
            <a:chExt cx="316650" cy="317450"/>
          </a:xfrm>
        </p:grpSpPr>
        <p:sp>
          <p:nvSpPr>
            <p:cNvPr id="6650" name="Google Shape;6650;p80"/>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0"/>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0"/>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0"/>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0"/>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0"/>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0"/>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80"/>
          <p:cNvGrpSpPr/>
          <p:nvPr/>
        </p:nvGrpSpPr>
        <p:grpSpPr>
          <a:xfrm>
            <a:off x="1283006" y="3195207"/>
            <a:ext cx="366364" cy="367290"/>
            <a:chOff x="-61783350" y="3743950"/>
            <a:chExt cx="316650" cy="317450"/>
          </a:xfrm>
        </p:grpSpPr>
        <p:sp>
          <p:nvSpPr>
            <p:cNvPr id="6658" name="Google Shape;6658;p80"/>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0"/>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0" name="Google Shape;6660;p80"/>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0"/>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0"/>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3" name="Google Shape;6663;p80"/>
          <p:cNvGrpSpPr/>
          <p:nvPr/>
        </p:nvGrpSpPr>
        <p:grpSpPr>
          <a:xfrm>
            <a:off x="3504430" y="3655040"/>
            <a:ext cx="369112" cy="364657"/>
            <a:chOff x="-59869425" y="4102225"/>
            <a:chExt cx="319025" cy="315175"/>
          </a:xfrm>
        </p:grpSpPr>
        <p:sp>
          <p:nvSpPr>
            <p:cNvPr id="6664" name="Google Shape;6664;p80"/>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0"/>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0"/>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0"/>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80"/>
          <p:cNvGrpSpPr/>
          <p:nvPr/>
        </p:nvGrpSpPr>
        <p:grpSpPr>
          <a:xfrm>
            <a:off x="2623233" y="4123862"/>
            <a:ext cx="366364" cy="365467"/>
            <a:chOff x="-59029025" y="3711650"/>
            <a:chExt cx="316650" cy="315875"/>
          </a:xfrm>
        </p:grpSpPr>
        <p:sp>
          <p:nvSpPr>
            <p:cNvPr id="6669" name="Google Shape;6669;p80"/>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0"/>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0"/>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0"/>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0"/>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0"/>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0"/>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6" name="Google Shape;6676;p80"/>
          <p:cNvGrpSpPr/>
          <p:nvPr/>
        </p:nvGrpSpPr>
        <p:grpSpPr>
          <a:xfrm>
            <a:off x="4859311" y="1379917"/>
            <a:ext cx="351940" cy="348188"/>
            <a:chOff x="581525" y="3254850"/>
            <a:chExt cx="297750" cy="294575"/>
          </a:xfrm>
        </p:grpSpPr>
        <p:sp>
          <p:nvSpPr>
            <p:cNvPr id="6677" name="Google Shape;6677;p80"/>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0"/>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0"/>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80"/>
          <p:cNvGrpSpPr/>
          <p:nvPr/>
        </p:nvGrpSpPr>
        <p:grpSpPr>
          <a:xfrm>
            <a:off x="4858380" y="1818853"/>
            <a:ext cx="353802" cy="351497"/>
            <a:chOff x="580725" y="3617925"/>
            <a:chExt cx="299325" cy="297375"/>
          </a:xfrm>
        </p:grpSpPr>
        <p:sp>
          <p:nvSpPr>
            <p:cNvPr id="6681" name="Google Shape;6681;p80"/>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0"/>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0"/>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0"/>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0"/>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80"/>
          <p:cNvGrpSpPr/>
          <p:nvPr/>
        </p:nvGrpSpPr>
        <p:grpSpPr>
          <a:xfrm>
            <a:off x="4860242" y="2266043"/>
            <a:ext cx="350079" cy="350079"/>
            <a:chOff x="583100" y="3982600"/>
            <a:chExt cx="296175" cy="296175"/>
          </a:xfrm>
        </p:grpSpPr>
        <p:sp>
          <p:nvSpPr>
            <p:cNvPr id="6687" name="Google Shape;6687;p80"/>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0"/>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0"/>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0"/>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0"/>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0"/>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0"/>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4" name="Google Shape;6694;p80"/>
          <p:cNvGrpSpPr/>
          <p:nvPr/>
        </p:nvGrpSpPr>
        <p:grpSpPr>
          <a:xfrm>
            <a:off x="7092856" y="1379667"/>
            <a:ext cx="307231" cy="348690"/>
            <a:chOff x="2423775" y="3226875"/>
            <a:chExt cx="259925" cy="295000"/>
          </a:xfrm>
        </p:grpSpPr>
        <p:sp>
          <p:nvSpPr>
            <p:cNvPr id="6695" name="Google Shape;6695;p80"/>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0"/>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0"/>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80"/>
          <p:cNvGrpSpPr/>
          <p:nvPr/>
        </p:nvGrpSpPr>
        <p:grpSpPr>
          <a:xfrm>
            <a:off x="7070043" y="1820952"/>
            <a:ext cx="352857" cy="347301"/>
            <a:chOff x="2404875" y="3592725"/>
            <a:chExt cx="298525" cy="293825"/>
          </a:xfrm>
        </p:grpSpPr>
        <p:sp>
          <p:nvSpPr>
            <p:cNvPr id="6699" name="Google Shape;6699;p80"/>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0"/>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0"/>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80"/>
          <p:cNvGrpSpPr/>
          <p:nvPr/>
        </p:nvGrpSpPr>
        <p:grpSpPr>
          <a:xfrm>
            <a:off x="7070974" y="2266517"/>
            <a:ext cx="350995" cy="349133"/>
            <a:chOff x="2404875" y="3955825"/>
            <a:chExt cx="296950" cy="295375"/>
          </a:xfrm>
        </p:grpSpPr>
        <p:sp>
          <p:nvSpPr>
            <p:cNvPr id="6703" name="Google Shape;6703;p80"/>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0"/>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0"/>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0"/>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80"/>
          <p:cNvGrpSpPr/>
          <p:nvPr/>
        </p:nvGrpSpPr>
        <p:grpSpPr>
          <a:xfrm>
            <a:off x="5764954" y="2730711"/>
            <a:ext cx="349163" cy="350079"/>
            <a:chOff x="4263650" y="3235150"/>
            <a:chExt cx="295400" cy="296175"/>
          </a:xfrm>
        </p:grpSpPr>
        <p:sp>
          <p:nvSpPr>
            <p:cNvPr id="6708" name="Google Shape;6708;p80"/>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0"/>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0"/>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0"/>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0"/>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80"/>
          <p:cNvGrpSpPr/>
          <p:nvPr/>
        </p:nvGrpSpPr>
        <p:grpSpPr>
          <a:xfrm>
            <a:off x="5762634" y="3189872"/>
            <a:ext cx="353802" cy="327739"/>
            <a:chOff x="4266025" y="3609275"/>
            <a:chExt cx="299325" cy="277275"/>
          </a:xfrm>
        </p:grpSpPr>
        <p:sp>
          <p:nvSpPr>
            <p:cNvPr id="6714" name="Google Shape;6714;p80"/>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0"/>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80"/>
          <p:cNvGrpSpPr/>
          <p:nvPr/>
        </p:nvGrpSpPr>
        <p:grpSpPr>
          <a:xfrm>
            <a:off x="5763092" y="3655259"/>
            <a:ext cx="352886" cy="349133"/>
            <a:chOff x="4263650" y="3963700"/>
            <a:chExt cx="298550" cy="295375"/>
          </a:xfrm>
        </p:grpSpPr>
        <p:sp>
          <p:nvSpPr>
            <p:cNvPr id="6717" name="Google Shape;6717;p80"/>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0"/>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0"/>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0"/>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0"/>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0"/>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0"/>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80"/>
          <p:cNvGrpSpPr/>
          <p:nvPr/>
        </p:nvGrpSpPr>
        <p:grpSpPr>
          <a:xfrm>
            <a:off x="8041429" y="2730711"/>
            <a:ext cx="226264" cy="350079"/>
            <a:chOff x="6164975" y="3211525"/>
            <a:chExt cx="191425" cy="296175"/>
          </a:xfrm>
        </p:grpSpPr>
        <p:sp>
          <p:nvSpPr>
            <p:cNvPr id="6725" name="Google Shape;6725;p80"/>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0"/>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0"/>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0"/>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0"/>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0"/>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0"/>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80"/>
          <p:cNvGrpSpPr/>
          <p:nvPr/>
        </p:nvGrpSpPr>
        <p:grpSpPr>
          <a:xfrm>
            <a:off x="5303466" y="1378987"/>
            <a:ext cx="352886" cy="350049"/>
            <a:chOff x="946175" y="3253275"/>
            <a:chExt cx="298550" cy="296150"/>
          </a:xfrm>
        </p:grpSpPr>
        <p:sp>
          <p:nvSpPr>
            <p:cNvPr id="6733" name="Google Shape;6733;p80"/>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0"/>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0"/>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0"/>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0"/>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80"/>
          <p:cNvGrpSpPr/>
          <p:nvPr/>
        </p:nvGrpSpPr>
        <p:grpSpPr>
          <a:xfrm>
            <a:off x="5304397" y="1820951"/>
            <a:ext cx="351024" cy="347301"/>
            <a:chOff x="946175" y="3619500"/>
            <a:chExt cx="296975" cy="293825"/>
          </a:xfrm>
        </p:grpSpPr>
        <p:sp>
          <p:nvSpPr>
            <p:cNvPr id="6739" name="Google Shape;6739;p80"/>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0"/>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0"/>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0"/>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0"/>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0"/>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80"/>
          <p:cNvGrpSpPr/>
          <p:nvPr/>
        </p:nvGrpSpPr>
        <p:grpSpPr>
          <a:xfrm>
            <a:off x="5303939" y="2265585"/>
            <a:ext cx="351940" cy="350995"/>
            <a:chOff x="944600" y="3981825"/>
            <a:chExt cx="297750" cy="296950"/>
          </a:xfrm>
        </p:grpSpPr>
        <p:sp>
          <p:nvSpPr>
            <p:cNvPr id="6746" name="Google Shape;6746;p80"/>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0"/>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0"/>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0"/>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80"/>
          <p:cNvGrpSpPr/>
          <p:nvPr/>
        </p:nvGrpSpPr>
        <p:grpSpPr>
          <a:xfrm>
            <a:off x="7520875" y="1379445"/>
            <a:ext cx="350079" cy="349133"/>
            <a:chOff x="2768750" y="3227275"/>
            <a:chExt cx="296175" cy="295375"/>
          </a:xfrm>
        </p:grpSpPr>
        <p:sp>
          <p:nvSpPr>
            <p:cNvPr id="6751" name="Google Shape;6751;p80"/>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0"/>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0"/>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0"/>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0"/>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0"/>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0"/>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0"/>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9" name="Google Shape;6759;p80"/>
          <p:cNvGrpSpPr/>
          <p:nvPr/>
        </p:nvGrpSpPr>
        <p:grpSpPr>
          <a:xfrm>
            <a:off x="7541826" y="1820317"/>
            <a:ext cx="308177" cy="348572"/>
            <a:chOff x="2786075" y="3591800"/>
            <a:chExt cx="260725" cy="294900"/>
          </a:xfrm>
        </p:grpSpPr>
        <p:sp>
          <p:nvSpPr>
            <p:cNvPr id="6760" name="Google Shape;6760;p80"/>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0"/>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0"/>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0"/>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0"/>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5" name="Google Shape;6765;p80"/>
          <p:cNvGrpSpPr/>
          <p:nvPr/>
        </p:nvGrpSpPr>
        <p:grpSpPr>
          <a:xfrm>
            <a:off x="7582324" y="2266044"/>
            <a:ext cx="227180" cy="350079"/>
            <a:chOff x="2819150" y="3955025"/>
            <a:chExt cx="192200" cy="296175"/>
          </a:xfrm>
        </p:grpSpPr>
        <p:sp>
          <p:nvSpPr>
            <p:cNvPr id="6766" name="Google Shape;6766;p80"/>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0"/>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0"/>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0"/>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80"/>
          <p:cNvGrpSpPr/>
          <p:nvPr/>
        </p:nvGrpSpPr>
        <p:grpSpPr>
          <a:xfrm>
            <a:off x="6206097" y="2731642"/>
            <a:ext cx="349133" cy="348217"/>
            <a:chOff x="4629125" y="3235150"/>
            <a:chExt cx="295375" cy="294600"/>
          </a:xfrm>
        </p:grpSpPr>
        <p:sp>
          <p:nvSpPr>
            <p:cNvPr id="6771" name="Google Shape;6771;p80"/>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0"/>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0"/>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0"/>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0"/>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80"/>
          <p:cNvGrpSpPr/>
          <p:nvPr/>
        </p:nvGrpSpPr>
        <p:grpSpPr>
          <a:xfrm>
            <a:off x="6206082" y="3179175"/>
            <a:ext cx="349163" cy="349133"/>
            <a:chOff x="4628325" y="3599825"/>
            <a:chExt cx="295400" cy="295375"/>
          </a:xfrm>
        </p:grpSpPr>
        <p:sp>
          <p:nvSpPr>
            <p:cNvPr id="6777" name="Google Shape;6777;p80"/>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0"/>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0"/>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0"/>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0"/>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0"/>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0"/>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0"/>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0"/>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0"/>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0"/>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0"/>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9" name="Google Shape;6789;p80"/>
          <p:cNvGrpSpPr/>
          <p:nvPr/>
        </p:nvGrpSpPr>
        <p:grpSpPr>
          <a:xfrm>
            <a:off x="6227033" y="3654786"/>
            <a:ext cx="307261" cy="350079"/>
            <a:chOff x="4645650" y="3962900"/>
            <a:chExt cx="259950" cy="296175"/>
          </a:xfrm>
        </p:grpSpPr>
        <p:sp>
          <p:nvSpPr>
            <p:cNvPr id="6790" name="Google Shape;6790;p80"/>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0"/>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0"/>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0"/>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0"/>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0"/>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80"/>
          <p:cNvGrpSpPr/>
          <p:nvPr/>
        </p:nvGrpSpPr>
        <p:grpSpPr>
          <a:xfrm>
            <a:off x="7979994" y="3179648"/>
            <a:ext cx="349133" cy="348188"/>
            <a:chOff x="6143725" y="3582500"/>
            <a:chExt cx="295375" cy="294575"/>
          </a:xfrm>
        </p:grpSpPr>
        <p:sp>
          <p:nvSpPr>
            <p:cNvPr id="6797" name="Google Shape;6797;p80"/>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0"/>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0"/>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0"/>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0"/>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0"/>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0"/>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80"/>
          <p:cNvGrpSpPr/>
          <p:nvPr/>
        </p:nvGrpSpPr>
        <p:grpSpPr>
          <a:xfrm>
            <a:off x="5748820" y="1378987"/>
            <a:ext cx="350995" cy="350049"/>
            <a:chOff x="1310075" y="3253275"/>
            <a:chExt cx="296950" cy="296150"/>
          </a:xfrm>
        </p:grpSpPr>
        <p:sp>
          <p:nvSpPr>
            <p:cNvPr id="6805" name="Google Shape;6805;p80"/>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0"/>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0"/>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8" name="Google Shape;6808;p80"/>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9" name="Google Shape;6809;p80"/>
          <p:cNvGrpSpPr/>
          <p:nvPr/>
        </p:nvGrpSpPr>
        <p:grpSpPr>
          <a:xfrm>
            <a:off x="5748347" y="2265246"/>
            <a:ext cx="351941" cy="351675"/>
            <a:chOff x="1310075" y="3980250"/>
            <a:chExt cx="297750" cy="297525"/>
          </a:xfrm>
        </p:grpSpPr>
        <p:sp>
          <p:nvSpPr>
            <p:cNvPr id="6810" name="Google Shape;6810;p80"/>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0"/>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0"/>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0"/>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4" name="Google Shape;6814;p80"/>
          <p:cNvGrpSpPr/>
          <p:nvPr/>
        </p:nvGrpSpPr>
        <p:grpSpPr>
          <a:xfrm>
            <a:off x="8013136" y="1379445"/>
            <a:ext cx="266305" cy="349133"/>
            <a:chOff x="3167275" y="3227275"/>
            <a:chExt cx="225300" cy="295375"/>
          </a:xfrm>
        </p:grpSpPr>
        <p:sp>
          <p:nvSpPr>
            <p:cNvPr id="6815" name="Google Shape;6815;p80"/>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0"/>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0"/>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0"/>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0"/>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0" name="Google Shape;6820;p80"/>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1" name="Google Shape;6821;p80"/>
          <p:cNvGrpSpPr/>
          <p:nvPr/>
        </p:nvGrpSpPr>
        <p:grpSpPr>
          <a:xfrm>
            <a:off x="7970318" y="2266502"/>
            <a:ext cx="351940" cy="349163"/>
            <a:chOff x="3133425" y="3955025"/>
            <a:chExt cx="297750" cy="295400"/>
          </a:xfrm>
        </p:grpSpPr>
        <p:sp>
          <p:nvSpPr>
            <p:cNvPr id="6822" name="Google Shape;6822;p80"/>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0"/>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0"/>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80"/>
          <p:cNvGrpSpPr/>
          <p:nvPr/>
        </p:nvGrpSpPr>
        <p:grpSpPr>
          <a:xfrm>
            <a:off x="6650491" y="2730090"/>
            <a:ext cx="350079" cy="351320"/>
            <a:chOff x="4991425" y="3234750"/>
            <a:chExt cx="296175" cy="297225"/>
          </a:xfrm>
        </p:grpSpPr>
        <p:sp>
          <p:nvSpPr>
            <p:cNvPr id="6826" name="Google Shape;6826;p80"/>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0"/>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0"/>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0"/>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0"/>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0"/>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80"/>
          <p:cNvGrpSpPr/>
          <p:nvPr/>
        </p:nvGrpSpPr>
        <p:grpSpPr>
          <a:xfrm>
            <a:off x="6650491" y="3199653"/>
            <a:ext cx="350079" cy="308177"/>
            <a:chOff x="4991425" y="3617150"/>
            <a:chExt cx="296175" cy="260725"/>
          </a:xfrm>
        </p:grpSpPr>
        <p:sp>
          <p:nvSpPr>
            <p:cNvPr id="6833" name="Google Shape;6833;p80"/>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0"/>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0"/>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0"/>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0"/>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0"/>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0"/>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80"/>
          <p:cNvGrpSpPr/>
          <p:nvPr/>
        </p:nvGrpSpPr>
        <p:grpSpPr>
          <a:xfrm>
            <a:off x="6727764" y="3655244"/>
            <a:ext cx="195532" cy="349163"/>
            <a:chOff x="5056800" y="3962900"/>
            <a:chExt cx="165425" cy="295400"/>
          </a:xfrm>
        </p:grpSpPr>
        <p:sp>
          <p:nvSpPr>
            <p:cNvPr id="6841" name="Google Shape;6841;p80"/>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0"/>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0"/>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80"/>
          <p:cNvGrpSpPr/>
          <p:nvPr/>
        </p:nvGrpSpPr>
        <p:grpSpPr>
          <a:xfrm>
            <a:off x="7979062" y="3655260"/>
            <a:ext cx="350995" cy="349133"/>
            <a:chOff x="6168925" y="3936925"/>
            <a:chExt cx="296950" cy="295375"/>
          </a:xfrm>
        </p:grpSpPr>
        <p:sp>
          <p:nvSpPr>
            <p:cNvPr id="6845" name="Google Shape;6845;p80"/>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0"/>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0"/>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0"/>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0"/>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0"/>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80"/>
          <p:cNvGrpSpPr/>
          <p:nvPr/>
        </p:nvGrpSpPr>
        <p:grpSpPr>
          <a:xfrm>
            <a:off x="6192781" y="1372332"/>
            <a:ext cx="348188" cy="349133"/>
            <a:chOff x="1674750" y="3254050"/>
            <a:chExt cx="294575" cy="295375"/>
          </a:xfrm>
        </p:grpSpPr>
        <p:sp>
          <p:nvSpPr>
            <p:cNvPr id="6852" name="Google Shape;6852;p80"/>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0"/>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0"/>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80"/>
          <p:cNvGrpSpPr/>
          <p:nvPr/>
        </p:nvGrpSpPr>
        <p:grpSpPr>
          <a:xfrm>
            <a:off x="6207177" y="1820035"/>
            <a:ext cx="319347" cy="349133"/>
            <a:chOff x="1687350" y="3618725"/>
            <a:chExt cx="270175" cy="295375"/>
          </a:xfrm>
        </p:grpSpPr>
        <p:sp>
          <p:nvSpPr>
            <p:cNvPr id="6856" name="Google Shape;6856;p80"/>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0"/>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0"/>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80"/>
          <p:cNvGrpSpPr/>
          <p:nvPr/>
        </p:nvGrpSpPr>
        <p:grpSpPr>
          <a:xfrm>
            <a:off x="6190880" y="2266516"/>
            <a:ext cx="351940" cy="349133"/>
            <a:chOff x="1672375" y="3982600"/>
            <a:chExt cx="297750" cy="295375"/>
          </a:xfrm>
        </p:grpSpPr>
        <p:sp>
          <p:nvSpPr>
            <p:cNvPr id="6860" name="Google Shape;6860;p80"/>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0"/>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0"/>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80"/>
          <p:cNvGrpSpPr/>
          <p:nvPr/>
        </p:nvGrpSpPr>
        <p:grpSpPr>
          <a:xfrm>
            <a:off x="4882872" y="2730711"/>
            <a:ext cx="350079" cy="350079"/>
            <a:chOff x="3497300" y="3227275"/>
            <a:chExt cx="296175" cy="296175"/>
          </a:xfrm>
        </p:grpSpPr>
        <p:sp>
          <p:nvSpPr>
            <p:cNvPr id="6864" name="Google Shape;6864;p80"/>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0"/>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0"/>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0"/>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0"/>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0"/>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0"/>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0"/>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80"/>
          <p:cNvGrpSpPr/>
          <p:nvPr/>
        </p:nvGrpSpPr>
        <p:grpSpPr>
          <a:xfrm>
            <a:off x="4883345" y="3180106"/>
            <a:ext cx="349133" cy="347272"/>
            <a:chOff x="3497300" y="3591950"/>
            <a:chExt cx="295375" cy="293800"/>
          </a:xfrm>
        </p:grpSpPr>
        <p:sp>
          <p:nvSpPr>
            <p:cNvPr id="6873" name="Google Shape;6873;p80"/>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0"/>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0"/>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0"/>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0"/>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0"/>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0"/>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0"/>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80"/>
          <p:cNvGrpSpPr/>
          <p:nvPr/>
        </p:nvGrpSpPr>
        <p:grpSpPr>
          <a:xfrm>
            <a:off x="4883345" y="3655244"/>
            <a:ext cx="349133" cy="349163"/>
            <a:chOff x="3497300" y="3955025"/>
            <a:chExt cx="295375" cy="295400"/>
          </a:xfrm>
        </p:grpSpPr>
        <p:sp>
          <p:nvSpPr>
            <p:cNvPr id="6882" name="Google Shape;6882;p80"/>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0"/>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0"/>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80"/>
          <p:cNvGrpSpPr/>
          <p:nvPr/>
        </p:nvGrpSpPr>
        <p:grpSpPr>
          <a:xfrm>
            <a:off x="7107917" y="2731435"/>
            <a:ext cx="327739" cy="348631"/>
            <a:chOff x="5364750" y="3235150"/>
            <a:chExt cx="277275" cy="294950"/>
          </a:xfrm>
        </p:grpSpPr>
        <p:sp>
          <p:nvSpPr>
            <p:cNvPr id="6886" name="Google Shape;6886;p80"/>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0"/>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0"/>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0"/>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0"/>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0"/>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0"/>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0"/>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80"/>
          <p:cNvGrpSpPr/>
          <p:nvPr/>
        </p:nvGrpSpPr>
        <p:grpSpPr>
          <a:xfrm>
            <a:off x="7096274" y="3177771"/>
            <a:ext cx="351024" cy="351941"/>
            <a:chOff x="5355300" y="3598250"/>
            <a:chExt cx="296975" cy="297750"/>
          </a:xfrm>
        </p:grpSpPr>
        <p:sp>
          <p:nvSpPr>
            <p:cNvPr id="6895" name="Google Shape;6895;p80"/>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0"/>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0"/>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0"/>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0"/>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0"/>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0"/>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0"/>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3" name="Google Shape;6903;p80"/>
          <p:cNvGrpSpPr/>
          <p:nvPr/>
        </p:nvGrpSpPr>
        <p:grpSpPr>
          <a:xfrm>
            <a:off x="7100470" y="3716693"/>
            <a:ext cx="342632" cy="226264"/>
            <a:chOff x="5358450" y="4015675"/>
            <a:chExt cx="289875" cy="191425"/>
          </a:xfrm>
        </p:grpSpPr>
        <p:sp>
          <p:nvSpPr>
            <p:cNvPr id="6904" name="Google Shape;6904;p80"/>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0"/>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0"/>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0"/>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80"/>
          <p:cNvGrpSpPr/>
          <p:nvPr/>
        </p:nvGrpSpPr>
        <p:grpSpPr>
          <a:xfrm>
            <a:off x="6226953" y="4099224"/>
            <a:ext cx="351024" cy="325464"/>
            <a:chOff x="6543825" y="3202075"/>
            <a:chExt cx="296975" cy="275350"/>
          </a:xfrm>
        </p:grpSpPr>
        <p:sp>
          <p:nvSpPr>
            <p:cNvPr id="6909" name="Google Shape;6909;p80"/>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0"/>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0"/>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0"/>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0"/>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0"/>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0"/>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6" name="Google Shape;6916;p80"/>
          <p:cNvGrpSpPr/>
          <p:nvPr/>
        </p:nvGrpSpPr>
        <p:grpSpPr>
          <a:xfrm>
            <a:off x="6633934" y="1378972"/>
            <a:ext cx="350079" cy="350079"/>
            <a:chOff x="2037825" y="3254050"/>
            <a:chExt cx="296175" cy="296175"/>
          </a:xfrm>
        </p:grpSpPr>
        <p:sp>
          <p:nvSpPr>
            <p:cNvPr id="6917" name="Google Shape;6917;p80"/>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0"/>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0"/>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0"/>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0"/>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0"/>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80"/>
          <p:cNvGrpSpPr/>
          <p:nvPr/>
        </p:nvGrpSpPr>
        <p:grpSpPr>
          <a:xfrm>
            <a:off x="6632072" y="1820139"/>
            <a:ext cx="353802" cy="348926"/>
            <a:chOff x="2034675" y="3617925"/>
            <a:chExt cx="299325" cy="295200"/>
          </a:xfrm>
        </p:grpSpPr>
        <p:sp>
          <p:nvSpPr>
            <p:cNvPr id="6924" name="Google Shape;6924;p80"/>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0"/>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0"/>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0"/>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0"/>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80"/>
          <p:cNvGrpSpPr/>
          <p:nvPr/>
        </p:nvGrpSpPr>
        <p:grpSpPr>
          <a:xfrm>
            <a:off x="6633934" y="2266516"/>
            <a:ext cx="350079" cy="349133"/>
            <a:chOff x="2037825" y="3981825"/>
            <a:chExt cx="296175" cy="295375"/>
          </a:xfrm>
        </p:grpSpPr>
        <p:sp>
          <p:nvSpPr>
            <p:cNvPr id="6930" name="Google Shape;6930;p80"/>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0"/>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0"/>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80"/>
          <p:cNvGrpSpPr/>
          <p:nvPr/>
        </p:nvGrpSpPr>
        <p:grpSpPr>
          <a:xfrm>
            <a:off x="5318952" y="2762832"/>
            <a:ext cx="350079" cy="285837"/>
            <a:chOff x="3860400" y="3254050"/>
            <a:chExt cx="296175" cy="241825"/>
          </a:xfrm>
        </p:grpSpPr>
        <p:sp>
          <p:nvSpPr>
            <p:cNvPr id="6934" name="Google Shape;6934;p80"/>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0"/>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0"/>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0"/>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0"/>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0"/>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0"/>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80"/>
          <p:cNvGrpSpPr/>
          <p:nvPr/>
        </p:nvGrpSpPr>
        <p:grpSpPr>
          <a:xfrm>
            <a:off x="5318479" y="3178702"/>
            <a:ext cx="351024" cy="350079"/>
            <a:chOff x="3859600" y="3591950"/>
            <a:chExt cx="296975" cy="296175"/>
          </a:xfrm>
        </p:grpSpPr>
        <p:sp>
          <p:nvSpPr>
            <p:cNvPr id="6942" name="Google Shape;6942;p80"/>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0"/>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0"/>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80"/>
          <p:cNvGrpSpPr/>
          <p:nvPr/>
        </p:nvGrpSpPr>
        <p:grpSpPr>
          <a:xfrm>
            <a:off x="5318952" y="3654786"/>
            <a:ext cx="350079" cy="350079"/>
            <a:chOff x="3860400" y="3955025"/>
            <a:chExt cx="296175" cy="296175"/>
          </a:xfrm>
        </p:grpSpPr>
        <p:sp>
          <p:nvSpPr>
            <p:cNvPr id="6946" name="Google Shape;6946;p80"/>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0"/>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0"/>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0"/>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0"/>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80"/>
          <p:cNvGrpSpPr/>
          <p:nvPr/>
        </p:nvGrpSpPr>
        <p:grpSpPr>
          <a:xfrm>
            <a:off x="7534167" y="2731184"/>
            <a:ext cx="355664" cy="349133"/>
            <a:chOff x="5716825" y="3235950"/>
            <a:chExt cx="300900" cy="295375"/>
          </a:xfrm>
        </p:grpSpPr>
        <p:sp>
          <p:nvSpPr>
            <p:cNvPr id="6952" name="Google Shape;6952;p80"/>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0"/>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0"/>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0"/>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6" name="Google Shape;6956;p80"/>
          <p:cNvGrpSpPr/>
          <p:nvPr/>
        </p:nvGrpSpPr>
        <p:grpSpPr>
          <a:xfrm>
            <a:off x="7547199" y="3189872"/>
            <a:ext cx="329601" cy="327739"/>
            <a:chOff x="5727850" y="3609275"/>
            <a:chExt cx="278850" cy="277275"/>
          </a:xfrm>
        </p:grpSpPr>
        <p:sp>
          <p:nvSpPr>
            <p:cNvPr id="6957" name="Google Shape;6957;p80"/>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0"/>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0"/>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0"/>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0"/>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80"/>
          <p:cNvGrpSpPr/>
          <p:nvPr/>
        </p:nvGrpSpPr>
        <p:grpSpPr>
          <a:xfrm>
            <a:off x="7558383" y="3655259"/>
            <a:ext cx="307231" cy="349133"/>
            <a:chOff x="5736525" y="3963700"/>
            <a:chExt cx="259925" cy="295375"/>
          </a:xfrm>
        </p:grpSpPr>
        <p:sp>
          <p:nvSpPr>
            <p:cNvPr id="6963" name="Google Shape;6963;p80"/>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0"/>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0"/>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0"/>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0"/>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0"/>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0"/>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80"/>
          <p:cNvGrpSpPr/>
          <p:nvPr/>
        </p:nvGrpSpPr>
        <p:grpSpPr>
          <a:xfrm>
            <a:off x="6649963" y="4104585"/>
            <a:ext cx="351024" cy="350079"/>
            <a:chOff x="6553275" y="3604550"/>
            <a:chExt cx="296975" cy="296175"/>
          </a:xfrm>
        </p:grpSpPr>
        <p:sp>
          <p:nvSpPr>
            <p:cNvPr id="6971" name="Google Shape;6971;p80"/>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0"/>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0"/>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0"/>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0"/>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0"/>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7" name="Google Shape;6977;p80"/>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6978" name="Google Shape;6978;p80"/>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982" name="Shape 6982"/>
        <p:cNvGrpSpPr/>
        <p:nvPr/>
      </p:nvGrpSpPr>
      <p:grpSpPr>
        <a:xfrm>
          <a:off x="0" y="0"/>
          <a:ext cx="0" cy="0"/>
          <a:chOff x="0" y="0"/>
          <a:chExt cx="0" cy="0"/>
        </a:xfrm>
      </p:grpSpPr>
      <p:grpSp>
        <p:nvGrpSpPr>
          <p:cNvPr id="6983" name="Google Shape;6983;p81"/>
          <p:cNvGrpSpPr/>
          <p:nvPr/>
        </p:nvGrpSpPr>
        <p:grpSpPr>
          <a:xfrm>
            <a:off x="877057" y="1380546"/>
            <a:ext cx="294401" cy="353645"/>
            <a:chOff x="-35814600" y="3202075"/>
            <a:chExt cx="242625" cy="291450"/>
          </a:xfrm>
        </p:grpSpPr>
        <p:sp>
          <p:nvSpPr>
            <p:cNvPr id="6984" name="Google Shape;6984;p81"/>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1"/>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1"/>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1"/>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1"/>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1"/>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1"/>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81"/>
          <p:cNvGrpSpPr/>
          <p:nvPr/>
        </p:nvGrpSpPr>
        <p:grpSpPr>
          <a:xfrm>
            <a:off x="847435" y="1821466"/>
            <a:ext cx="353645" cy="353888"/>
            <a:chOff x="-35839800" y="3561025"/>
            <a:chExt cx="291450" cy="291650"/>
          </a:xfrm>
        </p:grpSpPr>
        <p:sp>
          <p:nvSpPr>
            <p:cNvPr id="6992" name="Google Shape;6992;p81"/>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1"/>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1"/>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1"/>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1"/>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1"/>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1"/>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9" name="Google Shape;6999;p81"/>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0" name="Google Shape;7000;p81"/>
          <p:cNvGrpSpPr/>
          <p:nvPr/>
        </p:nvGrpSpPr>
        <p:grpSpPr>
          <a:xfrm>
            <a:off x="3084980" y="1380546"/>
            <a:ext cx="353645" cy="353645"/>
            <a:chOff x="-34003850" y="3227275"/>
            <a:chExt cx="291450" cy="291450"/>
          </a:xfrm>
        </p:grpSpPr>
        <p:sp>
          <p:nvSpPr>
            <p:cNvPr id="7001" name="Google Shape;7001;p81"/>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1"/>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1"/>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1"/>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1"/>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81"/>
          <p:cNvGrpSpPr/>
          <p:nvPr/>
        </p:nvGrpSpPr>
        <p:grpSpPr>
          <a:xfrm>
            <a:off x="3084510" y="1821238"/>
            <a:ext cx="354586" cy="354343"/>
            <a:chOff x="-34004625" y="3585850"/>
            <a:chExt cx="292225" cy="292025"/>
          </a:xfrm>
        </p:grpSpPr>
        <p:sp>
          <p:nvSpPr>
            <p:cNvPr id="7007" name="Google Shape;7007;p81"/>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1"/>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1"/>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1"/>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1"/>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81"/>
          <p:cNvGrpSpPr/>
          <p:nvPr/>
        </p:nvGrpSpPr>
        <p:grpSpPr>
          <a:xfrm>
            <a:off x="3084025" y="2256439"/>
            <a:ext cx="355557" cy="354616"/>
            <a:chOff x="-34005425" y="3945575"/>
            <a:chExt cx="293025" cy="292250"/>
          </a:xfrm>
        </p:grpSpPr>
        <p:sp>
          <p:nvSpPr>
            <p:cNvPr id="7013" name="Google Shape;7013;p81"/>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1"/>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1"/>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81"/>
          <p:cNvGrpSpPr/>
          <p:nvPr/>
        </p:nvGrpSpPr>
        <p:grpSpPr>
          <a:xfrm>
            <a:off x="1731124" y="2729615"/>
            <a:ext cx="358408" cy="355557"/>
            <a:chOff x="-32174975" y="3192625"/>
            <a:chExt cx="295375" cy="293025"/>
          </a:xfrm>
        </p:grpSpPr>
        <p:sp>
          <p:nvSpPr>
            <p:cNvPr id="7017" name="Google Shape;7017;p81"/>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1"/>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1"/>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1"/>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1" name="Google Shape;7021;p81"/>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1"/>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3" name="Google Shape;7023;p81"/>
          <p:cNvGrpSpPr/>
          <p:nvPr/>
        </p:nvGrpSpPr>
        <p:grpSpPr>
          <a:xfrm>
            <a:off x="3970274" y="2730570"/>
            <a:ext cx="354586" cy="353645"/>
            <a:chOff x="-30345325" y="3184750"/>
            <a:chExt cx="292225" cy="291450"/>
          </a:xfrm>
        </p:grpSpPr>
        <p:sp>
          <p:nvSpPr>
            <p:cNvPr id="7024" name="Google Shape;7024;p81"/>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1"/>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1"/>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1"/>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1"/>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81"/>
          <p:cNvGrpSpPr/>
          <p:nvPr/>
        </p:nvGrpSpPr>
        <p:grpSpPr>
          <a:xfrm>
            <a:off x="1295026" y="1380546"/>
            <a:ext cx="353645" cy="353645"/>
            <a:chOff x="-35481425" y="3202075"/>
            <a:chExt cx="291450" cy="291450"/>
          </a:xfrm>
        </p:grpSpPr>
        <p:sp>
          <p:nvSpPr>
            <p:cNvPr id="7030" name="Google Shape;7030;p81"/>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1"/>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1"/>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1"/>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1"/>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1"/>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1"/>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81"/>
          <p:cNvGrpSpPr/>
          <p:nvPr/>
        </p:nvGrpSpPr>
        <p:grpSpPr>
          <a:xfrm>
            <a:off x="1294556" y="1822072"/>
            <a:ext cx="354586" cy="352675"/>
            <a:chOff x="-35482200" y="3561225"/>
            <a:chExt cx="292225" cy="290650"/>
          </a:xfrm>
        </p:grpSpPr>
        <p:sp>
          <p:nvSpPr>
            <p:cNvPr id="7038" name="Google Shape;7038;p81"/>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1"/>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1"/>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81"/>
          <p:cNvGrpSpPr/>
          <p:nvPr/>
        </p:nvGrpSpPr>
        <p:grpSpPr>
          <a:xfrm>
            <a:off x="1295026" y="2256940"/>
            <a:ext cx="353645" cy="353615"/>
            <a:chOff x="-35481425" y="3919600"/>
            <a:chExt cx="291450" cy="291425"/>
          </a:xfrm>
        </p:grpSpPr>
        <p:sp>
          <p:nvSpPr>
            <p:cNvPr id="7042" name="Google Shape;7042;p81"/>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1"/>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1"/>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1"/>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1"/>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1"/>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1"/>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1"/>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81"/>
          <p:cNvGrpSpPr/>
          <p:nvPr/>
        </p:nvGrpSpPr>
        <p:grpSpPr>
          <a:xfrm>
            <a:off x="3530661" y="1381031"/>
            <a:ext cx="357468" cy="352675"/>
            <a:chOff x="-33645475" y="3228075"/>
            <a:chExt cx="294600" cy="290650"/>
          </a:xfrm>
        </p:grpSpPr>
        <p:sp>
          <p:nvSpPr>
            <p:cNvPr id="7051" name="Google Shape;7051;p81"/>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1"/>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1"/>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1"/>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1"/>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1"/>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81"/>
          <p:cNvGrpSpPr/>
          <p:nvPr/>
        </p:nvGrpSpPr>
        <p:grpSpPr>
          <a:xfrm>
            <a:off x="3531631" y="1821116"/>
            <a:ext cx="355526" cy="354586"/>
            <a:chOff x="-33646250" y="3586425"/>
            <a:chExt cx="293000" cy="292225"/>
          </a:xfrm>
        </p:grpSpPr>
        <p:sp>
          <p:nvSpPr>
            <p:cNvPr id="7059" name="Google Shape;7059;p81"/>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1"/>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81"/>
          <p:cNvGrpSpPr/>
          <p:nvPr/>
        </p:nvGrpSpPr>
        <p:grpSpPr>
          <a:xfrm>
            <a:off x="3532101" y="2255969"/>
            <a:ext cx="354586" cy="355557"/>
            <a:chOff x="-33645475" y="3944800"/>
            <a:chExt cx="292225" cy="293025"/>
          </a:xfrm>
        </p:grpSpPr>
        <p:sp>
          <p:nvSpPr>
            <p:cNvPr id="7062" name="Google Shape;7062;p81"/>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1"/>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1"/>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1"/>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1"/>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81"/>
          <p:cNvGrpSpPr/>
          <p:nvPr/>
        </p:nvGrpSpPr>
        <p:grpSpPr>
          <a:xfrm>
            <a:off x="2185320" y="2729706"/>
            <a:ext cx="352675" cy="355375"/>
            <a:chOff x="-31809525" y="3192625"/>
            <a:chExt cx="290650" cy="292875"/>
          </a:xfrm>
        </p:grpSpPr>
        <p:sp>
          <p:nvSpPr>
            <p:cNvPr id="7073" name="Google Shape;7073;p81"/>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1"/>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1"/>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81"/>
          <p:cNvGrpSpPr/>
          <p:nvPr/>
        </p:nvGrpSpPr>
        <p:grpSpPr>
          <a:xfrm>
            <a:off x="2184835" y="3200258"/>
            <a:ext cx="353645" cy="355557"/>
            <a:chOff x="-31811100" y="3550975"/>
            <a:chExt cx="291450" cy="293025"/>
          </a:xfrm>
        </p:grpSpPr>
        <p:sp>
          <p:nvSpPr>
            <p:cNvPr id="7078" name="Google Shape;7078;p81"/>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1"/>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1"/>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81"/>
          <p:cNvGrpSpPr/>
          <p:nvPr/>
        </p:nvGrpSpPr>
        <p:grpSpPr>
          <a:xfrm>
            <a:off x="2178631" y="3664562"/>
            <a:ext cx="366052" cy="356831"/>
            <a:chOff x="-31817400" y="3910025"/>
            <a:chExt cx="301675" cy="294075"/>
          </a:xfrm>
        </p:grpSpPr>
        <p:sp>
          <p:nvSpPr>
            <p:cNvPr id="7086" name="Google Shape;7086;p81"/>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9" name="Google Shape;7089;p81"/>
          <p:cNvGrpSpPr/>
          <p:nvPr/>
        </p:nvGrpSpPr>
        <p:grpSpPr>
          <a:xfrm>
            <a:off x="3970259" y="3200743"/>
            <a:ext cx="354616" cy="354586"/>
            <a:chOff x="-30354000" y="3569100"/>
            <a:chExt cx="292250" cy="292225"/>
          </a:xfrm>
        </p:grpSpPr>
        <p:sp>
          <p:nvSpPr>
            <p:cNvPr id="7090" name="Google Shape;7090;p81"/>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1"/>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1"/>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1"/>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1"/>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1"/>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81"/>
          <p:cNvGrpSpPr/>
          <p:nvPr/>
        </p:nvGrpSpPr>
        <p:grpSpPr>
          <a:xfrm>
            <a:off x="1748837" y="1380546"/>
            <a:ext cx="342148" cy="353645"/>
            <a:chOff x="-35118325" y="3202075"/>
            <a:chExt cx="281975" cy="291450"/>
          </a:xfrm>
        </p:grpSpPr>
        <p:sp>
          <p:nvSpPr>
            <p:cNvPr id="7097" name="Google Shape;7097;p81"/>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1"/>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1"/>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1"/>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81"/>
          <p:cNvGrpSpPr/>
          <p:nvPr/>
        </p:nvGrpSpPr>
        <p:grpSpPr>
          <a:xfrm>
            <a:off x="1742618" y="1821799"/>
            <a:ext cx="354586" cy="353221"/>
            <a:chOff x="-35123050" y="3561225"/>
            <a:chExt cx="292225" cy="291100"/>
          </a:xfrm>
        </p:grpSpPr>
        <p:sp>
          <p:nvSpPr>
            <p:cNvPr id="7102" name="Google Shape;7102;p81"/>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1"/>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81"/>
          <p:cNvGrpSpPr/>
          <p:nvPr/>
        </p:nvGrpSpPr>
        <p:grpSpPr>
          <a:xfrm>
            <a:off x="1784677" y="2256940"/>
            <a:ext cx="270467" cy="353615"/>
            <a:chOff x="-35089175" y="3919600"/>
            <a:chExt cx="222900" cy="291425"/>
          </a:xfrm>
        </p:grpSpPr>
        <p:sp>
          <p:nvSpPr>
            <p:cNvPr id="7105" name="Google Shape;7105;p81"/>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1"/>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7" name="Google Shape;7107;p81"/>
          <p:cNvGrpSpPr/>
          <p:nvPr/>
        </p:nvGrpSpPr>
        <p:grpSpPr>
          <a:xfrm>
            <a:off x="3981673" y="1380303"/>
            <a:ext cx="336445" cy="354131"/>
            <a:chOff x="-33277650" y="3226875"/>
            <a:chExt cx="277275" cy="291850"/>
          </a:xfrm>
        </p:grpSpPr>
        <p:sp>
          <p:nvSpPr>
            <p:cNvPr id="7108" name="Google Shape;7108;p81"/>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1"/>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1"/>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1"/>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1"/>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1"/>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1"/>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81"/>
          <p:cNvGrpSpPr/>
          <p:nvPr/>
        </p:nvGrpSpPr>
        <p:grpSpPr>
          <a:xfrm>
            <a:off x="3973073" y="1821587"/>
            <a:ext cx="353645" cy="353645"/>
            <a:chOff x="-33286325" y="3586425"/>
            <a:chExt cx="291450" cy="291450"/>
          </a:xfrm>
        </p:grpSpPr>
        <p:sp>
          <p:nvSpPr>
            <p:cNvPr id="7116" name="Google Shape;7116;p81"/>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1"/>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1"/>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1"/>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1"/>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81"/>
          <p:cNvGrpSpPr/>
          <p:nvPr/>
        </p:nvGrpSpPr>
        <p:grpSpPr>
          <a:xfrm>
            <a:off x="3973073" y="2255969"/>
            <a:ext cx="353645" cy="355557"/>
            <a:chOff x="-33286325" y="3944800"/>
            <a:chExt cx="291450" cy="293025"/>
          </a:xfrm>
        </p:grpSpPr>
        <p:sp>
          <p:nvSpPr>
            <p:cNvPr id="7122" name="Google Shape;7122;p81"/>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1"/>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1"/>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1"/>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81"/>
          <p:cNvGrpSpPr/>
          <p:nvPr/>
        </p:nvGrpSpPr>
        <p:grpSpPr>
          <a:xfrm>
            <a:off x="2631470" y="2729129"/>
            <a:ext cx="353645" cy="356527"/>
            <a:chOff x="-31452725" y="3191825"/>
            <a:chExt cx="291450" cy="293825"/>
          </a:xfrm>
        </p:grpSpPr>
        <p:sp>
          <p:nvSpPr>
            <p:cNvPr id="7127" name="Google Shape;7127;p81"/>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1"/>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1"/>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1"/>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81"/>
          <p:cNvGrpSpPr/>
          <p:nvPr/>
        </p:nvGrpSpPr>
        <p:grpSpPr>
          <a:xfrm>
            <a:off x="2631000" y="3200744"/>
            <a:ext cx="354586" cy="354586"/>
            <a:chOff x="-31452725" y="3551775"/>
            <a:chExt cx="292225" cy="292225"/>
          </a:xfrm>
        </p:grpSpPr>
        <p:sp>
          <p:nvSpPr>
            <p:cNvPr id="7132" name="Google Shape;7132;p81"/>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1"/>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1"/>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1"/>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81"/>
          <p:cNvGrpSpPr/>
          <p:nvPr/>
        </p:nvGrpSpPr>
        <p:grpSpPr>
          <a:xfrm>
            <a:off x="2629559" y="3664729"/>
            <a:ext cx="357468" cy="356497"/>
            <a:chOff x="-31455100" y="3909350"/>
            <a:chExt cx="294600" cy="293800"/>
          </a:xfrm>
        </p:grpSpPr>
        <p:sp>
          <p:nvSpPr>
            <p:cNvPr id="7137" name="Google Shape;7137;p81"/>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1"/>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81"/>
          <p:cNvGrpSpPr/>
          <p:nvPr/>
        </p:nvGrpSpPr>
        <p:grpSpPr>
          <a:xfrm>
            <a:off x="3970744" y="3665684"/>
            <a:ext cx="353645" cy="354586"/>
            <a:chOff x="-30345325" y="3918800"/>
            <a:chExt cx="291450" cy="292225"/>
          </a:xfrm>
        </p:grpSpPr>
        <p:sp>
          <p:nvSpPr>
            <p:cNvPr id="7140" name="Google Shape;7140;p81"/>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1"/>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1"/>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1"/>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1"/>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81"/>
          <p:cNvGrpSpPr/>
          <p:nvPr/>
        </p:nvGrpSpPr>
        <p:grpSpPr>
          <a:xfrm>
            <a:off x="2190209" y="1821587"/>
            <a:ext cx="353645" cy="353645"/>
            <a:chOff x="-34763900" y="3561225"/>
            <a:chExt cx="291450" cy="291450"/>
          </a:xfrm>
        </p:grpSpPr>
        <p:sp>
          <p:nvSpPr>
            <p:cNvPr id="7146" name="Google Shape;7146;p81"/>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1"/>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1"/>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9" name="Google Shape;7149;p81"/>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0" name="Google Shape;7150;p81"/>
          <p:cNvGrpSpPr/>
          <p:nvPr/>
        </p:nvGrpSpPr>
        <p:grpSpPr>
          <a:xfrm>
            <a:off x="845106" y="2730099"/>
            <a:ext cx="354586" cy="354586"/>
            <a:chOff x="-32927950" y="3227275"/>
            <a:chExt cx="292225" cy="292225"/>
          </a:xfrm>
        </p:grpSpPr>
        <p:sp>
          <p:nvSpPr>
            <p:cNvPr id="7151" name="Google Shape;7151;p81"/>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1"/>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1"/>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1"/>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1"/>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81"/>
          <p:cNvGrpSpPr/>
          <p:nvPr/>
        </p:nvGrpSpPr>
        <p:grpSpPr>
          <a:xfrm>
            <a:off x="844621" y="3201213"/>
            <a:ext cx="355557" cy="353645"/>
            <a:chOff x="-32927950" y="3586425"/>
            <a:chExt cx="293025" cy="291450"/>
          </a:xfrm>
        </p:grpSpPr>
        <p:sp>
          <p:nvSpPr>
            <p:cNvPr id="7157" name="Google Shape;7157;p81"/>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1"/>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1"/>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1"/>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1"/>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81"/>
          <p:cNvGrpSpPr/>
          <p:nvPr/>
        </p:nvGrpSpPr>
        <p:grpSpPr>
          <a:xfrm>
            <a:off x="845106" y="3665198"/>
            <a:ext cx="354586" cy="355557"/>
            <a:chOff x="-32927950" y="3944800"/>
            <a:chExt cx="292225" cy="293025"/>
          </a:xfrm>
        </p:grpSpPr>
        <p:sp>
          <p:nvSpPr>
            <p:cNvPr id="7163" name="Google Shape;7163;p81"/>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1"/>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1"/>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1"/>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1"/>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1"/>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1"/>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1"/>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1"/>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81"/>
          <p:cNvGrpSpPr/>
          <p:nvPr/>
        </p:nvGrpSpPr>
        <p:grpSpPr>
          <a:xfrm>
            <a:off x="3073898" y="2730449"/>
            <a:ext cx="354586" cy="353888"/>
            <a:chOff x="-31094350" y="3194000"/>
            <a:chExt cx="292225" cy="291650"/>
          </a:xfrm>
        </p:grpSpPr>
        <p:sp>
          <p:nvSpPr>
            <p:cNvPr id="7173" name="Google Shape;7173;p81"/>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1"/>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1"/>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1"/>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1"/>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1"/>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1"/>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1"/>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81"/>
          <p:cNvGrpSpPr/>
          <p:nvPr/>
        </p:nvGrpSpPr>
        <p:grpSpPr>
          <a:xfrm>
            <a:off x="3074368" y="3200941"/>
            <a:ext cx="353645" cy="354191"/>
            <a:chOff x="-31093575" y="3552550"/>
            <a:chExt cx="291450" cy="291900"/>
          </a:xfrm>
        </p:grpSpPr>
        <p:sp>
          <p:nvSpPr>
            <p:cNvPr id="7182" name="Google Shape;7182;p81"/>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1"/>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1"/>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1"/>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81"/>
          <p:cNvGrpSpPr/>
          <p:nvPr/>
        </p:nvGrpSpPr>
        <p:grpSpPr>
          <a:xfrm>
            <a:off x="2200736" y="1380546"/>
            <a:ext cx="332593" cy="353645"/>
            <a:chOff x="-34755225" y="3202075"/>
            <a:chExt cx="274100" cy="291450"/>
          </a:xfrm>
        </p:grpSpPr>
        <p:sp>
          <p:nvSpPr>
            <p:cNvPr id="7187" name="Google Shape;7187;p81"/>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1"/>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1"/>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1"/>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1"/>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1"/>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1"/>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81"/>
          <p:cNvGrpSpPr/>
          <p:nvPr/>
        </p:nvGrpSpPr>
        <p:grpSpPr>
          <a:xfrm>
            <a:off x="3074368" y="3666169"/>
            <a:ext cx="353645" cy="353615"/>
            <a:chOff x="-31093575" y="3911725"/>
            <a:chExt cx="291450" cy="291425"/>
          </a:xfrm>
        </p:grpSpPr>
        <p:sp>
          <p:nvSpPr>
            <p:cNvPr id="7195" name="Google Shape;7195;p81"/>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1"/>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81"/>
          <p:cNvGrpSpPr/>
          <p:nvPr/>
        </p:nvGrpSpPr>
        <p:grpSpPr>
          <a:xfrm>
            <a:off x="2183798" y="4123136"/>
            <a:ext cx="356497" cy="354586"/>
            <a:chOff x="-29946000" y="3183175"/>
            <a:chExt cx="293800" cy="292225"/>
          </a:xfrm>
        </p:grpSpPr>
        <p:sp>
          <p:nvSpPr>
            <p:cNvPr id="7198" name="Google Shape;7198;p81"/>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1"/>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1"/>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1"/>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1"/>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1"/>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81"/>
          <p:cNvGrpSpPr/>
          <p:nvPr/>
        </p:nvGrpSpPr>
        <p:grpSpPr>
          <a:xfrm>
            <a:off x="2628330" y="1380289"/>
            <a:ext cx="358408" cy="354161"/>
            <a:chOff x="-34408675" y="3202075"/>
            <a:chExt cx="295375" cy="291875"/>
          </a:xfrm>
        </p:grpSpPr>
        <p:sp>
          <p:nvSpPr>
            <p:cNvPr id="7205" name="Google Shape;7205;p81"/>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1"/>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1"/>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81"/>
          <p:cNvGrpSpPr/>
          <p:nvPr/>
        </p:nvGrpSpPr>
        <p:grpSpPr>
          <a:xfrm>
            <a:off x="2630241" y="1820283"/>
            <a:ext cx="354586" cy="356254"/>
            <a:chOff x="-34405525" y="3558075"/>
            <a:chExt cx="292225" cy="293600"/>
          </a:xfrm>
        </p:grpSpPr>
        <p:sp>
          <p:nvSpPr>
            <p:cNvPr id="7210" name="Google Shape;7210;p81"/>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1"/>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1"/>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81"/>
          <p:cNvGrpSpPr/>
          <p:nvPr/>
        </p:nvGrpSpPr>
        <p:grpSpPr>
          <a:xfrm>
            <a:off x="2629755" y="2256940"/>
            <a:ext cx="355557" cy="353615"/>
            <a:chOff x="-34406325" y="3919600"/>
            <a:chExt cx="293025" cy="291425"/>
          </a:xfrm>
        </p:grpSpPr>
        <p:sp>
          <p:nvSpPr>
            <p:cNvPr id="7214" name="Google Shape;7214;p81"/>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1"/>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1"/>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1"/>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1"/>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1"/>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1"/>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1" name="Google Shape;7221;p81"/>
          <p:cNvGrpSpPr/>
          <p:nvPr/>
        </p:nvGrpSpPr>
        <p:grpSpPr>
          <a:xfrm>
            <a:off x="1293653" y="2736303"/>
            <a:ext cx="353645" cy="342179"/>
            <a:chOff x="-32568800" y="3232000"/>
            <a:chExt cx="291450" cy="282000"/>
          </a:xfrm>
        </p:grpSpPr>
        <p:sp>
          <p:nvSpPr>
            <p:cNvPr id="7222" name="Google Shape;7222;p81"/>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81"/>
          <p:cNvGrpSpPr/>
          <p:nvPr/>
        </p:nvGrpSpPr>
        <p:grpSpPr>
          <a:xfrm>
            <a:off x="1293183" y="3201213"/>
            <a:ext cx="354586" cy="353645"/>
            <a:chOff x="-32569575" y="3586425"/>
            <a:chExt cx="292225" cy="291450"/>
          </a:xfrm>
        </p:grpSpPr>
        <p:sp>
          <p:nvSpPr>
            <p:cNvPr id="7225" name="Google Shape;7225;p81"/>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81"/>
          <p:cNvGrpSpPr/>
          <p:nvPr/>
        </p:nvGrpSpPr>
        <p:grpSpPr>
          <a:xfrm>
            <a:off x="1284098" y="3665805"/>
            <a:ext cx="372756" cy="354343"/>
            <a:chOff x="-32576675" y="3944600"/>
            <a:chExt cx="307200" cy="292025"/>
          </a:xfrm>
        </p:grpSpPr>
        <p:sp>
          <p:nvSpPr>
            <p:cNvPr id="7228" name="Google Shape;7228;p81"/>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1"/>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81"/>
          <p:cNvGrpSpPr/>
          <p:nvPr/>
        </p:nvGrpSpPr>
        <p:grpSpPr>
          <a:xfrm>
            <a:off x="3529065" y="2730100"/>
            <a:ext cx="354586" cy="354586"/>
            <a:chOff x="-30735200" y="3192625"/>
            <a:chExt cx="292225" cy="292225"/>
          </a:xfrm>
        </p:grpSpPr>
        <p:sp>
          <p:nvSpPr>
            <p:cNvPr id="7231" name="Google Shape;7231;p81"/>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1"/>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1"/>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1"/>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1"/>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1"/>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81"/>
          <p:cNvGrpSpPr/>
          <p:nvPr/>
        </p:nvGrpSpPr>
        <p:grpSpPr>
          <a:xfrm>
            <a:off x="3529065" y="3201532"/>
            <a:ext cx="354586" cy="353008"/>
            <a:chOff x="-30735200" y="3552550"/>
            <a:chExt cx="292225" cy="290925"/>
          </a:xfrm>
        </p:grpSpPr>
        <p:sp>
          <p:nvSpPr>
            <p:cNvPr id="7239" name="Google Shape;7239;p81"/>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1"/>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81"/>
          <p:cNvGrpSpPr/>
          <p:nvPr/>
        </p:nvGrpSpPr>
        <p:grpSpPr>
          <a:xfrm>
            <a:off x="3529065" y="3666154"/>
            <a:ext cx="354586" cy="353645"/>
            <a:chOff x="-30735200" y="3910925"/>
            <a:chExt cx="292225" cy="291450"/>
          </a:xfrm>
        </p:grpSpPr>
        <p:sp>
          <p:nvSpPr>
            <p:cNvPr id="7242" name="Google Shape;7242;p81"/>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1"/>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4" name="Google Shape;7244;p81"/>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5" name="Google Shape;7245;p81"/>
          <p:cNvGrpSpPr/>
          <p:nvPr/>
        </p:nvGrpSpPr>
        <p:grpSpPr>
          <a:xfrm>
            <a:off x="4882910" y="1379021"/>
            <a:ext cx="358971" cy="359224"/>
            <a:chOff x="-57956275" y="3197925"/>
            <a:chExt cx="319000" cy="319225"/>
          </a:xfrm>
        </p:grpSpPr>
        <p:sp>
          <p:nvSpPr>
            <p:cNvPr id="7246" name="Google Shape;7246;p81"/>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1"/>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1"/>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1"/>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81"/>
          <p:cNvGrpSpPr/>
          <p:nvPr/>
        </p:nvGrpSpPr>
        <p:grpSpPr>
          <a:xfrm>
            <a:off x="4905064" y="1835446"/>
            <a:ext cx="314662" cy="358971"/>
            <a:chOff x="-57940525" y="3590375"/>
            <a:chExt cx="279625" cy="319000"/>
          </a:xfrm>
        </p:grpSpPr>
        <p:sp>
          <p:nvSpPr>
            <p:cNvPr id="7254" name="Google Shape;7254;p81"/>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1"/>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1"/>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81"/>
          <p:cNvGrpSpPr/>
          <p:nvPr/>
        </p:nvGrpSpPr>
        <p:grpSpPr>
          <a:xfrm>
            <a:off x="4875945" y="2276817"/>
            <a:ext cx="358099" cy="358999"/>
            <a:chOff x="-57959425" y="3982600"/>
            <a:chExt cx="318225" cy="319025"/>
          </a:xfrm>
        </p:grpSpPr>
        <p:sp>
          <p:nvSpPr>
            <p:cNvPr id="7260" name="Google Shape;7260;p81"/>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1"/>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81"/>
          <p:cNvGrpSpPr/>
          <p:nvPr/>
        </p:nvGrpSpPr>
        <p:grpSpPr>
          <a:xfrm>
            <a:off x="7076112" y="1380146"/>
            <a:ext cx="357226" cy="357226"/>
            <a:chOff x="-55987225" y="3198925"/>
            <a:chExt cx="317450" cy="317450"/>
          </a:xfrm>
        </p:grpSpPr>
        <p:sp>
          <p:nvSpPr>
            <p:cNvPr id="7265" name="Google Shape;7265;p81"/>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1"/>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1"/>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1"/>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9" name="Google Shape;7269;p81"/>
          <p:cNvGrpSpPr/>
          <p:nvPr/>
        </p:nvGrpSpPr>
        <p:grpSpPr>
          <a:xfrm>
            <a:off x="7076112" y="1836178"/>
            <a:ext cx="357226" cy="357367"/>
            <a:chOff x="-55987225" y="3591025"/>
            <a:chExt cx="317450" cy="317575"/>
          </a:xfrm>
        </p:grpSpPr>
        <p:sp>
          <p:nvSpPr>
            <p:cNvPr id="7270" name="Google Shape;7270;p81"/>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1"/>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1"/>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1"/>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1"/>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81"/>
          <p:cNvGrpSpPr/>
          <p:nvPr/>
        </p:nvGrpSpPr>
        <p:grpSpPr>
          <a:xfrm>
            <a:off x="7090027" y="2276817"/>
            <a:ext cx="358999" cy="358999"/>
            <a:chOff x="-55988800" y="3982600"/>
            <a:chExt cx="319025" cy="319025"/>
          </a:xfrm>
        </p:grpSpPr>
        <p:sp>
          <p:nvSpPr>
            <p:cNvPr id="7276" name="Google Shape;7276;p81"/>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1"/>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1"/>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1"/>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81"/>
          <p:cNvGrpSpPr/>
          <p:nvPr/>
        </p:nvGrpSpPr>
        <p:grpSpPr>
          <a:xfrm>
            <a:off x="5748546" y="2734774"/>
            <a:ext cx="356326" cy="358971"/>
            <a:chOff x="-54026025" y="3192625"/>
            <a:chExt cx="316650" cy="319000"/>
          </a:xfrm>
        </p:grpSpPr>
        <p:sp>
          <p:nvSpPr>
            <p:cNvPr id="7282" name="Google Shape;7282;p81"/>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1"/>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1"/>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1"/>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1"/>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1"/>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1"/>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81"/>
          <p:cNvGrpSpPr/>
          <p:nvPr/>
        </p:nvGrpSpPr>
        <p:grpSpPr>
          <a:xfrm>
            <a:off x="5768492" y="3205748"/>
            <a:ext cx="316434" cy="358099"/>
            <a:chOff x="-54007925" y="3584850"/>
            <a:chExt cx="281200" cy="318225"/>
          </a:xfrm>
        </p:grpSpPr>
        <p:sp>
          <p:nvSpPr>
            <p:cNvPr id="7291" name="Google Shape;7291;p81"/>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1"/>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1"/>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1"/>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81"/>
          <p:cNvGrpSpPr/>
          <p:nvPr/>
        </p:nvGrpSpPr>
        <p:grpSpPr>
          <a:xfrm>
            <a:off x="5768492" y="3667633"/>
            <a:ext cx="316434" cy="358914"/>
            <a:chOff x="-54007925" y="3975575"/>
            <a:chExt cx="281200" cy="318950"/>
          </a:xfrm>
        </p:grpSpPr>
        <p:sp>
          <p:nvSpPr>
            <p:cNvPr id="7298" name="Google Shape;7298;p81"/>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1"/>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1"/>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1"/>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81"/>
          <p:cNvGrpSpPr/>
          <p:nvPr/>
        </p:nvGrpSpPr>
        <p:grpSpPr>
          <a:xfrm>
            <a:off x="8003359" y="2752104"/>
            <a:ext cx="274770" cy="358492"/>
            <a:chOff x="-52005775" y="3208025"/>
            <a:chExt cx="244175" cy="318575"/>
          </a:xfrm>
        </p:grpSpPr>
        <p:sp>
          <p:nvSpPr>
            <p:cNvPr id="7303" name="Google Shape;7303;p81"/>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1"/>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1"/>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1"/>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1"/>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1"/>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1"/>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1"/>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1"/>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1"/>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81"/>
          <p:cNvGrpSpPr/>
          <p:nvPr/>
        </p:nvGrpSpPr>
        <p:grpSpPr>
          <a:xfrm>
            <a:off x="5309825" y="1380146"/>
            <a:ext cx="358099" cy="358099"/>
            <a:chOff x="-57568775" y="3198925"/>
            <a:chExt cx="318225" cy="318225"/>
          </a:xfrm>
        </p:grpSpPr>
        <p:sp>
          <p:nvSpPr>
            <p:cNvPr id="7315" name="Google Shape;7315;p81"/>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1"/>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1"/>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1"/>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1"/>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81"/>
          <p:cNvGrpSpPr/>
          <p:nvPr/>
        </p:nvGrpSpPr>
        <p:grpSpPr>
          <a:xfrm>
            <a:off x="5331543" y="1835446"/>
            <a:ext cx="314662" cy="358099"/>
            <a:chOff x="-57549075" y="3590375"/>
            <a:chExt cx="279625" cy="318225"/>
          </a:xfrm>
        </p:grpSpPr>
        <p:sp>
          <p:nvSpPr>
            <p:cNvPr id="7322" name="Google Shape;7322;p81"/>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1"/>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1"/>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81"/>
          <p:cNvGrpSpPr/>
          <p:nvPr/>
        </p:nvGrpSpPr>
        <p:grpSpPr>
          <a:xfrm>
            <a:off x="5323740" y="2276817"/>
            <a:ext cx="359871" cy="359871"/>
            <a:chOff x="-57570350" y="3982600"/>
            <a:chExt cx="319800" cy="319800"/>
          </a:xfrm>
        </p:grpSpPr>
        <p:sp>
          <p:nvSpPr>
            <p:cNvPr id="7327" name="Google Shape;7327;p81"/>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1"/>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1"/>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81"/>
          <p:cNvGrpSpPr/>
          <p:nvPr/>
        </p:nvGrpSpPr>
        <p:grpSpPr>
          <a:xfrm>
            <a:off x="7538779" y="1379246"/>
            <a:ext cx="314662" cy="358999"/>
            <a:chOff x="-55576850" y="3198125"/>
            <a:chExt cx="279625" cy="319025"/>
          </a:xfrm>
        </p:grpSpPr>
        <p:sp>
          <p:nvSpPr>
            <p:cNvPr id="7332" name="Google Shape;7332;p81"/>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1"/>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1"/>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81"/>
          <p:cNvGrpSpPr/>
          <p:nvPr/>
        </p:nvGrpSpPr>
        <p:grpSpPr>
          <a:xfrm>
            <a:off x="7516174" y="1835221"/>
            <a:ext cx="359871" cy="358324"/>
            <a:chOff x="-55596550" y="3590175"/>
            <a:chExt cx="319800" cy="318425"/>
          </a:xfrm>
        </p:grpSpPr>
        <p:sp>
          <p:nvSpPr>
            <p:cNvPr id="7337" name="Google Shape;7337;p81"/>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1"/>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1"/>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1"/>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81"/>
          <p:cNvGrpSpPr/>
          <p:nvPr/>
        </p:nvGrpSpPr>
        <p:grpSpPr>
          <a:xfrm>
            <a:off x="7531412" y="2276564"/>
            <a:ext cx="358999" cy="359252"/>
            <a:chOff x="-55595775" y="3982375"/>
            <a:chExt cx="319025" cy="319250"/>
          </a:xfrm>
        </p:grpSpPr>
        <p:sp>
          <p:nvSpPr>
            <p:cNvPr id="7342" name="Google Shape;7342;p81"/>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1"/>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1"/>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1"/>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1"/>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1"/>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81"/>
          <p:cNvGrpSpPr/>
          <p:nvPr/>
        </p:nvGrpSpPr>
        <p:grpSpPr>
          <a:xfrm>
            <a:off x="6188595" y="2734774"/>
            <a:ext cx="358999" cy="358099"/>
            <a:chOff x="-53635375" y="3192625"/>
            <a:chExt cx="319025" cy="318225"/>
          </a:xfrm>
        </p:grpSpPr>
        <p:sp>
          <p:nvSpPr>
            <p:cNvPr id="7349" name="Google Shape;7349;p81"/>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1"/>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1"/>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81"/>
          <p:cNvGrpSpPr/>
          <p:nvPr/>
        </p:nvGrpSpPr>
        <p:grpSpPr>
          <a:xfrm>
            <a:off x="6210763" y="3205748"/>
            <a:ext cx="314662" cy="358999"/>
            <a:chOff x="-53615675" y="3584850"/>
            <a:chExt cx="279625" cy="319025"/>
          </a:xfrm>
        </p:grpSpPr>
        <p:sp>
          <p:nvSpPr>
            <p:cNvPr id="7353" name="Google Shape;7353;p81"/>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1"/>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1"/>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81"/>
          <p:cNvGrpSpPr/>
          <p:nvPr/>
        </p:nvGrpSpPr>
        <p:grpSpPr>
          <a:xfrm>
            <a:off x="6188609" y="3668674"/>
            <a:ext cx="358971" cy="357874"/>
            <a:chOff x="-53634575" y="3976500"/>
            <a:chExt cx="319000" cy="318025"/>
          </a:xfrm>
        </p:grpSpPr>
        <p:sp>
          <p:nvSpPr>
            <p:cNvPr id="7357" name="Google Shape;7357;p81"/>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1"/>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1"/>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1"/>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1"/>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1"/>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1"/>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1"/>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81"/>
          <p:cNvGrpSpPr/>
          <p:nvPr/>
        </p:nvGrpSpPr>
        <p:grpSpPr>
          <a:xfrm>
            <a:off x="7983413" y="3211628"/>
            <a:ext cx="314662" cy="358436"/>
            <a:chOff x="-52023900" y="3590075"/>
            <a:chExt cx="279625" cy="318525"/>
          </a:xfrm>
        </p:grpSpPr>
        <p:sp>
          <p:nvSpPr>
            <p:cNvPr id="7366" name="Google Shape;7366;p81"/>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1"/>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1"/>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1"/>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1"/>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1"/>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1"/>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81"/>
          <p:cNvGrpSpPr/>
          <p:nvPr/>
        </p:nvGrpSpPr>
        <p:grpSpPr>
          <a:xfrm>
            <a:off x="5746654" y="1380146"/>
            <a:ext cx="358971" cy="358971"/>
            <a:chOff x="-57173375" y="3198925"/>
            <a:chExt cx="319000" cy="319000"/>
          </a:xfrm>
        </p:grpSpPr>
        <p:sp>
          <p:nvSpPr>
            <p:cNvPr id="7374" name="Google Shape;7374;p81"/>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1"/>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1"/>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1"/>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81"/>
          <p:cNvGrpSpPr/>
          <p:nvPr/>
        </p:nvGrpSpPr>
        <p:grpSpPr>
          <a:xfrm>
            <a:off x="5747541" y="1857587"/>
            <a:ext cx="357198" cy="314690"/>
            <a:chOff x="-57176525" y="3610050"/>
            <a:chExt cx="317425" cy="279650"/>
          </a:xfrm>
        </p:grpSpPr>
        <p:sp>
          <p:nvSpPr>
            <p:cNvPr id="7379" name="Google Shape;7379;p81"/>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1"/>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1"/>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1"/>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1"/>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81"/>
          <p:cNvGrpSpPr/>
          <p:nvPr/>
        </p:nvGrpSpPr>
        <p:grpSpPr>
          <a:xfrm>
            <a:off x="7957995" y="1380146"/>
            <a:ext cx="358099" cy="356326"/>
            <a:chOff x="-55202750" y="3198925"/>
            <a:chExt cx="318225" cy="316650"/>
          </a:xfrm>
        </p:grpSpPr>
        <p:sp>
          <p:nvSpPr>
            <p:cNvPr id="7385" name="Google Shape;7385;p81"/>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1"/>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81"/>
          <p:cNvGrpSpPr/>
          <p:nvPr/>
        </p:nvGrpSpPr>
        <p:grpSpPr>
          <a:xfrm>
            <a:off x="7968629" y="1835446"/>
            <a:ext cx="336830" cy="358099"/>
            <a:chOff x="-55194875" y="3590375"/>
            <a:chExt cx="299325" cy="318225"/>
          </a:xfrm>
        </p:grpSpPr>
        <p:sp>
          <p:nvSpPr>
            <p:cNvPr id="7388" name="Google Shape;7388;p81"/>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1"/>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1"/>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1"/>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1"/>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81"/>
          <p:cNvGrpSpPr/>
          <p:nvPr/>
        </p:nvGrpSpPr>
        <p:grpSpPr>
          <a:xfrm>
            <a:off x="7973247" y="2277717"/>
            <a:ext cx="357198" cy="357198"/>
            <a:chOff x="-55203525" y="3983400"/>
            <a:chExt cx="317425" cy="317425"/>
          </a:xfrm>
        </p:grpSpPr>
        <p:sp>
          <p:nvSpPr>
            <p:cNvPr id="7394" name="Google Shape;7394;p81"/>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1"/>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1"/>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81"/>
          <p:cNvGrpSpPr/>
          <p:nvPr/>
        </p:nvGrpSpPr>
        <p:grpSpPr>
          <a:xfrm>
            <a:off x="6639727" y="2734774"/>
            <a:ext cx="335930" cy="358971"/>
            <a:chOff x="-53232900" y="3192625"/>
            <a:chExt cx="298525" cy="319000"/>
          </a:xfrm>
        </p:grpSpPr>
        <p:sp>
          <p:nvSpPr>
            <p:cNvPr id="7398" name="Google Shape;7398;p81"/>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1"/>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1"/>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1"/>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1"/>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1"/>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1"/>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1"/>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81"/>
          <p:cNvGrpSpPr/>
          <p:nvPr/>
        </p:nvGrpSpPr>
        <p:grpSpPr>
          <a:xfrm>
            <a:off x="6629093" y="3205748"/>
            <a:ext cx="357198" cy="356326"/>
            <a:chOff x="-53242350" y="3584850"/>
            <a:chExt cx="317425" cy="316650"/>
          </a:xfrm>
        </p:grpSpPr>
        <p:sp>
          <p:nvSpPr>
            <p:cNvPr id="7407" name="Google Shape;7407;p81"/>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1"/>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1"/>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1"/>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1"/>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81"/>
          <p:cNvGrpSpPr/>
          <p:nvPr/>
        </p:nvGrpSpPr>
        <p:grpSpPr>
          <a:xfrm>
            <a:off x="6650362" y="3668449"/>
            <a:ext cx="314662" cy="358999"/>
            <a:chOff x="-53224225" y="3976300"/>
            <a:chExt cx="279625" cy="319025"/>
          </a:xfrm>
        </p:grpSpPr>
        <p:sp>
          <p:nvSpPr>
            <p:cNvPr id="7413" name="Google Shape;7413;p81"/>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1"/>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1"/>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1"/>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1"/>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1"/>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1"/>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81"/>
          <p:cNvGrpSpPr/>
          <p:nvPr/>
        </p:nvGrpSpPr>
        <p:grpSpPr>
          <a:xfrm>
            <a:off x="7961258" y="3676129"/>
            <a:ext cx="358971" cy="358408"/>
            <a:chOff x="-52043575" y="3983125"/>
            <a:chExt cx="319000" cy="318500"/>
          </a:xfrm>
        </p:grpSpPr>
        <p:sp>
          <p:nvSpPr>
            <p:cNvPr id="7421" name="Google Shape;7421;p81"/>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1"/>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1"/>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1"/>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1"/>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1"/>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1"/>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1"/>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1"/>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81"/>
          <p:cNvGrpSpPr/>
          <p:nvPr/>
        </p:nvGrpSpPr>
        <p:grpSpPr>
          <a:xfrm>
            <a:off x="6215199" y="1380146"/>
            <a:ext cx="314662" cy="358971"/>
            <a:chOff x="-56766175" y="3198925"/>
            <a:chExt cx="279625" cy="319000"/>
          </a:xfrm>
        </p:grpSpPr>
        <p:sp>
          <p:nvSpPr>
            <p:cNvPr id="7431" name="Google Shape;7431;p81"/>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1"/>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1"/>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1"/>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1"/>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1"/>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1"/>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81"/>
          <p:cNvGrpSpPr/>
          <p:nvPr/>
        </p:nvGrpSpPr>
        <p:grpSpPr>
          <a:xfrm>
            <a:off x="6214313" y="1835446"/>
            <a:ext cx="316434" cy="358099"/>
            <a:chOff x="-56766175" y="3590375"/>
            <a:chExt cx="281200" cy="318225"/>
          </a:xfrm>
        </p:grpSpPr>
        <p:sp>
          <p:nvSpPr>
            <p:cNvPr id="7439" name="Google Shape;7439;p81"/>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1"/>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1"/>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1"/>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81"/>
          <p:cNvGrpSpPr/>
          <p:nvPr/>
        </p:nvGrpSpPr>
        <p:grpSpPr>
          <a:xfrm>
            <a:off x="6251269" y="2276817"/>
            <a:ext cx="272126" cy="358099"/>
            <a:chOff x="-56747275" y="3982600"/>
            <a:chExt cx="241825" cy="318225"/>
          </a:xfrm>
        </p:grpSpPr>
        <p:sp>
          <p:nvSpPr>
            <p:cNvPr id="7444" name="Google Shape;7444;p81"/>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1"/>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1"/>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1"/>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1"/>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1"/>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1"/>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81"/>
          <p:cNvGrpSpPr/>
          <p:nvPr/>
        </p:nvGrpSpPr>
        <p:grpSpPr>
          <a:xfrm>
            <a:off x="4859020" y="3219055"/>
            <a:ext cx="358999" cy="342991"/>
            <a:chOff x="-54812875" y="3596675"/>
            <a:chExt cx="319025" cy="304800"/>
          </a:xfrm>
        </p:grpSpPr>
        <p:sp>
          <p:nvSpPr>
            <p:cNvPr id="7452" name="Google Shape;7452;p81"/>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1"/>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1"/>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1"/>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9" name="Google Shape;7459;p81"/>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1"/>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1" name="Google Shape;7461;p81"/>
          <p:cNvGrpSpPr/>
          <p:nvPr/>
        </p:nvGrpSpPr>
        <p:grpSpPr>
          <a:xfrm>
            <a:off x="4881188" y="3675538"/>
            <a:ext cx="314662" cy="358099"/>
            <a:chOff x="-54793175" y="3982600"/>
            <a:chExt cx="279625" cy="318225"/>
          </a:xfrm>
        </p:grpSpPr>
        <p:sp>
          <p:nvSpPr>
            <p:cNvPr id="7462" name="Google Shape;7462;p81"/>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1"/>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1"/>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1"/>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1"/>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1"/>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81"/>
          <p:cNvGrpSpPr/>
          <p:nvPr/>
        </p:nvGrpSpPr>
        <p:grpSpPr>
          <a:xfrm>
            <a:off x="7092647" y="2734774"/>
            <a:ext cx="314662" cy="358099"/>
            <a:chOff x="-52832000" y="3192625"/>
            <a:chExt cx="279625" cy="318225"/>
          </a:xfrm>
        </p:grpSpPr>
        <p:sp>
          <p:nvSpPr>
            <p:cNvPr id="7470" name="Google Shape;7470;p81"/>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1"/>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1"/>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1"/>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1"/>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1"/>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81"/>
          <p:cNvGrpSpPr/>
          <p:nvPr/>
        </p:nvGrpSpPr>
        <p:grpSpPr>
          <a:xfrm>
            <a:off x="5779179" y="2276142"/>
            <a:ext cx="323524" cy="358774"/>
            <a:chOff x="-57162350" y="3982000"/>
            <a:chExt cx="287500" cy="318825"/>
          </a:xfrm>
        </p:grpSpPr>
        <p:sp>
          <p:nvSpPr>
            <p:cNvPr id="7479" name="Google Shape;7479;p81"/>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1"/>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1"/>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1"/>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1"/>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81"/>
          <p:cNvGrpSpPr/>
          <p:nvPr/>
        </p:nvGrpSpPr>
        <p:grpSpPr>
          <a:xfrm>
            <a:off x="7070492" y="3206648"/>
            <a:ext cx="358971" cy="357198"/>
            <a:chOff x="-52851675" y="3585650"/>
            <a:chExt cx="319000" cy="317425"/>
          </a:xfrm>
        </p:grpSpPr>
        <p:sp>
          <p:nvSpPr>
            <p:cNvPr id="7488" name="Google Shape;7488;p81"/>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1"/>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1"/>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1"/>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81"/>
          <p:cNvGrpSpPr/>
          <p:nvPr/>
        </p:nvGrpSpPr>
        <p:grpSpPr>
          <a:xfrm>
            <a:off x="7092647" y="3668449"/>
            <a:ext cx="314662" cy="358999"/>
            <a:chOff x="-52832000" y="3976300"/>
            <a:chExt cx="279625" cy="319025"/>
          </a:xfrm>
        </p:grpSpPr>
        <p:sp>
          <p:nvSpPr>
            <p:cNvPr id="7495" name="Google Shape;7495;p81"/>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1"/>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1"/>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0" name="Google Shape;7500;p81"/>
          <p:cNvGrpSpPr/>
          <p:nvPr/>
        </p:nvGrpSpPr>
        <p:grpSpPr>
          <a:xfrm>
            <a:off x="6209853" y="4123097"/>
            <a:ext cx="316434" cy="358099"/>
            <a:chOff x="-51633225" y="3198925"/>
            <a:chExt cx="281200" cy="318225"/>
          </a:xfrm>
        </p:grpSpPr>
        <p:sp>
          <p:nvSpPr>
            <p:cNvPr id="7501" name="Google Shape;7501;p81"/>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1"/>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1"/>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1"/>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1"/>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1"/>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81"/>
          <p:cNvGrpSpPr/>
          <p:nvPr/>
        </p:nvGrpSpPr>
        <p:grpSpPr>
          <a:xfrm>
            <a:off x="6628676" y="1381018"/>
            <a:ext cx="365188" cy="357226"/>
            <a:chOff x="-56396775" y="3199700"/>
            <a:chExt cx="324525" cy="317450"/>
          </a:xfrm>
        </p:grpSpPr>
        <p:sp>
          <p:nvSpPr>
            <p:cNvPr id="7509" name="Google Shape;7509;p81"/>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1"/>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1"/>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1"/>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1"/>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1"/>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81"/>
          <p:cNvGrpSpPr/>
          <p:nvPr/>
        </p:nvGrpSpPr>
        <p:grpSpPr>
          <a:xfrm>
            <a:off x="6631771" y="1846953"/>
            <a:ext cx="358999" cy="335958"/>
            <a:chOff x="-56394425" y="3600600"/>
            <a:chExt cx="319025" cy="298550"/>
          </a:xfrm>
        </p:grpSpPr>
        <p:sp>
          <p:nvSpPr>
            <p:cNvPr id="7516" name="Google Shape;7516;p81"/>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1"/>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1"/>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81"/>
          <p:cNvGrpSpPr/>
          <p:nvPr/>
        </p:nvGrpSpPr>
        <p:grpSpPr>
          <a:xfrm>
            <a:off x="6662538" y="2277717"/>
            <a:ext cx="327068" cy="357198"/>
            <a:chOff x="-56379450" y="3983400"/>
            <a:chExt cx="290650" cy="317425"/>
          </a:xfrm>
        </p:grpSpPr>
        <p:sp>
          <p:nvSpPr>
            <p:cNvPr id="7520" name="Google Shape;7520;p81"/>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1"/>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1"/>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1"/>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1"/>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1"/>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1"/>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1"/>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81"/>
          <p:cNvGrpSpPr/>
          <p:nvPr/>
        </p:nvGrpSpPr>
        <p:grpSpPr>
          <a:xfrm>
            <a:off x="5326242" y="2741864"/>
            <a:ext cx="316434" cy="358971"/>
            <a:chOff x="-54401725" y="3198925"/>
            <a:chExt cx="281200" cy="319000"/>
          </a:xfrm>
        </p:grpSpPr>
        <p:sp>
          <p:nvSpPr>
            <p:cNvPr id="7529" name="Google Shape;7529;p81"/>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1"/>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1"/>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1"/>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1"/>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1"/>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1"/>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1"/>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1"/>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1"/>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1"/>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81"/>
          <p:cNvGrpSpPr/>
          <p:nvPr/>
        </p:nvGrpSpPr>
        <p:grpSpPr>
          <a:xfrm>
            <a:off x="5327128" y="3211965"/>
            <a:ext cx="314662" cy="358099"/>
            <a:chOff x="-54401725" y="3590375"/>
            <a:chExt cx="279625" cy="318225"/>
          </a:xfrm>
        </p:grpSpPr>
        <p:sp>
          <p:nvSpPr>
            <p:cNvPr id="7541" name="Google Shape;7541;p81"/>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1"/>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1"/>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1"/>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1"/>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1"/>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1"/>
          <p:cNvGrpSpPr/>
          <p:nvPr/>
        </p:nvGrpSpPr>
        <p:grpSpPr>
          <a:xfrm>
            <a:off x="5324920" y="3675538"/>
            <a:ext cx="319079" cy="358099"/>
            <a:chOff x="-54403300" y="3982600"/>
            <a:chExt cx="283550" cy="318225"/>
          </a:xfrm>
        </p:grpSpPr>
        <p:sp>
          <p:nvSpPr>
            <p:cNvPr id="7548" name="Google Shape;7548;p81"/>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1"/>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1"/>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1"/>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1"/>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81"/>
          <p:cNvGrpSpPr/>
          <p:nvPr/>
        </p:nvGrpSpPr>
        <p:grpSpPr>
          <a:xfrm>
            <a:off x="7512313" y="2736772"/>
            <a:ext cx="356298" cy="356973"/>
            <a:chOff x="-52458650" y="3194400"/>
            <a:chExt cx="316625" cy="317225"/>
          </a:xfrm>
        </p:grpSpPr>
        <p:sp>
          <p:nvSpPr>
            <p:cNvPr id="7554" name="Google Shape;7554;p81"/>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1"/>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1"/>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1"/>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1"/>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1"/>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1"/>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1"/>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81"/>
          <p:cNvGrpSpPr/>
          <p:nvPr/>
        </p:nvGrpSpPr>
        <p:grpSpPr>
          <a:xfrm>
            <a:off x="4881188" y="2741864"/>
            <a:ext cx="314662" cy="358971"/>
            <a:chOff x="-54793175" y="3198925"/>
            <a:chExt cx="279625" cy="319000"/>
          </a:xfrm>
        </p:grpSpPr>
        <p:sp>
          <p:nvSpPr>
            <p:cNvPr id="7563" name="Google Shape;7563;p81"/>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1"/>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1"/>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1"/>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1"/>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1"/>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1"/>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81"/>
          <p:cNvGrpSpPr/>
          <p:nvPr/>
        </p:nvGrpSpPr>
        <p:grpSpPr>
          <a:xfrm>
            <a:off x="7521611" y="3205748"/>
            <a:ext cx="337703" cy="357845"/>
            <a:chOff x="-52450000" y="3584850"/>
            <a:chExt cx="300100" cy="318000"/>
          </a:xfrm>
        </p:grpSpPr>
        <p:sp>
          <p:nvSpPr>
            <p:cNvPr id="7571" name="Google Shape;7571;p81"/>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1"/>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1"/>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1"/>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1"/>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1"/>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1"/>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81"/>
          <p:cNvGrpSpPr/>
          <p:nvPr/>
        </p:nvGrpSpPr>
        <p:grpSpPr>
          <a:xfrm>
            <a:off x="7533131" y="3670221"/>
            <a:ext cx="314662" cy="357226"/>
            <a:chOff x="-52440550" y="3977875"/>
            <a:chExt cx="279625" cy="317450"/>
          </a:xfrm>
        </p:grpSpPr>
        <p:sp>
          <p:nvSpPr>
            <p:cNvPr id="7579" name="Google Shape;7579;p81"/>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1"/>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1"/>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1"/>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1"/>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1"/>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1"/>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1"/>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81"/>
          <p:cNvGrpSpPr/>
          <p:nvPr/>
        </p:nvGrpSpPr>
        <p:grpSpPr>
          <a:xfrm>
            <a:off x="6645066" y="4126427"/>
            <a:ext cx="314662" cy="358999"/>
            <a:chOff x="-51623775" y="3584850"/>
            <a:chExt cx="279625" cy="319025"/>
          </a:xfrm>
        </p:grpSpPr>
        <p:sp>
          <p:nvSpPr>
            <p:cNvPr id="7588" name="Google Shape;7588;p81"/>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1"/>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1"/>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1"/>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1"/>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1"/>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1"/>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1"/>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1"/>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7" name="Google Shape;7597;p81"/>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7598" name="Google Shape;7598;p81"/>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02" name="Shape 7602"/>
        <p:cNvGrpSpPr/>
        <p:nvPr/>
      </p:nvGrpSpPr>
      <p:grpSpPr>
        <a:xfrm>
          <a:off x="0" y="0"/>
          <a:ext cx="0" cy="0"/>
          <a:chOff x="0" y="0"/>
          <a:chExt cx="0" cy="0"/>
        </a:xfrm>
      </p:grpSpPr>
      <p:grpSp>
        <p:nvGrpSpPr>
          <p:cNvPr id="7603" name="Google Shape;7603;p82"/>
          <p:cNvGrpSpPr/>
          <p:nvPr/>
        </p:nvGrpSpPr>
        <p:grpSpPr>
          <a:xfrm>
            <a:off x="885675" y="1386849"/>
            <a:ext cx="276003" cy="357300"/>
            <a:chOff x="-50469125" y="3183175"/>
            <a:chExt cx="233150" cy="301825"/>
          </a:xfrm>
        </p:grpSpPr>
        <p:sp>
          <p:nvSpPr>
            <p:cNvPr id="7604" name="Google Shape;7604;p82"/>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2"/>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2"/>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82"/>
          <p:cNvGrpSpPr/>
          <p:nvPr/>
        </p:nvGrpSpPr>
        <p:grpSpPr>
          <a:xfrm>
            <a:off x="845574" y="1822251"/>
            <a:ext cx="356205" cy="355288"/>
            <a:chOff x="-50504575" y="3550975"/>
            <a:chExt cx="300900" cy="300125"/>
          </a:xfrm>
        </p:grpSpPr>
        <p:sp>
          <p:nvSpPr>
            <p:cNvPr id="7608" name="Google Shape;7608;p82"/>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2"/>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2"/>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2"/>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82"/>
          <p:cNvGrpSpPr/>
          <p:nvPr/>
        </p:nvGrpSpPr>
        <p:grpSpPr>
          <a:xfrm>
            <a:off x="845574" y="2260493"/>
            <a:ext cx="356205" cy="354341"/>
            <a:chOff x="-50503000" y="3921175"/>
            <a:chExt cx="300900" cy="299325"/>
          </a:xfrm>
        </p:grpSpPr>
        <p:sp>
          <p:nvSpPr>
            <p:cNvPr id="7613" name="Google Shape;7613;p82"/>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2"/>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2"/>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2"/>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2"/>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2"/>
          <p:cNvGrpSpPr/>
          <p:nvPr/>
        </p:nvGrpSpPr>
        <p:grpSpPr>
          <a:xfrm>
            <a:off x="3049627" y="1406411"/>
            <a:ext cx="355258" cy="356205"/>
            <a:chOff x="-48630025" y="3199700"/>
            <a:chExt cx="300100" cy="300900"/>
          </a:xfrm>
        </p:grpSpPr>
        <p:sp>
          <p:nvSpPr>
            <p:cNvPr id="7619" name="Google Shape;7619;p82"/>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2"/>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2"/>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82"/>
          <p:cNvGrpSpPr/>
          <p:nvPr/>
        </p:nvGrpSpPr>
        <p:grpSpPr>
          <a:xfrm>
            <a:off x="3049627" y="1843707"/>
            <a:ext cx="355258" cy="355258"/>
            <a:chOff x="-48630025" y="3569100"/>
            <a:chExt cx="300100" cy="300100"/>
          </a:xfrm>
        </p:grpSpPr>
        <p:sp>
          <p:nvSpPr>
            <p:cNvPr id="7623" name="Google Shape;7623;p82"/>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2"/>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2"/>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2"/>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2"/>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2"/>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2"/>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2"/>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2"/>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82"/>
          <p:cNvGrpSpPr/>
          <p:nvPr/>
        </p:nvGrpSpPr>
        <p:grpSpPr>
          <a:xfrm>
            <a:off x="3050101" y="2281003"/>
            <a:ext cx="354311" cy="353394"/>
            <a:chOff x="-48629225" y="3938500"/>
            <a:chExt cx="299300" cy="298525"/>
          </a:xfrm>
        </p:grpSpPr>
        <p:sp>
          <p:nvSpPr>
            <p:cNvPr id="7634" name="Google Shape;7634;p82"/>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2"/>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2"/>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2"/>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82"/>
          <p:cNvGrpSpPr/>
          <p:nvPr/>
        </p:nvGrpSpPr>
        <p:grpSpPr>
          <a:xfrm>
            <a:off x="1785504" y="2752344"/>
            <a:ext cx="311458" cy="354341"/>
            <a:chOff x="-46762575" y="3200500"/>
            <a:chExt cx="263100" cy="299325"/>
          </a:xfrm>
        </p:grpSpPr>
        <p:sp>
          <p:nvSpPr>
            <p:cNvPr id="7639" name="Google Shape;7639;p82"/>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2"/>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2"/>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2"/>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2"/>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82"/>
          <p:cNvGrpSpPr/>
          <p:nvPr/>
        </p:nvGrpSpPr>
        <p:grpSpPr>
          <a:xfrm>
            <a:off x="1763589" y="3211066"/>
            <a:ext cx="355288" cy="312375"/>
            <a:chOff x="-46779900" y="3588000"/>
            <a:chExt cx="300125" cy="263875"/>
          </a:xfrm>
        </p:grpSpPr>
        <p:sp>
          <p:nvSpPr>
            <p:cNvPr id="7645" name="Google Shape;7645;p82"/>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2"/>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2"/>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2"/>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82"/>
          <p:cNvGrpSpPr/>
          <p:nvPr/>
        </p:nvGrpSpPr>
        <p:grpSpPr>
          <a:xfrm>
            <a:off x="1764062" y="3625988"/>
            <a:ext cx="354341" cy="353394"/>
            <a:chOff x="-46779100" y="3938500"/>
            <a:chExt cx="299325" cy="298525"/>
          </a:xfrm>
        </p:grpSpPr>
        <p:sp>
          <p:nvSpPr>
            <p:cNvPr id="7650" name="Google Shape;7650;p82"/>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2"/>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82"/>
          <p:cNvGrpSpPr/>
          <p:nvPr/>
        </p:nvGrpSpPr>
        <p:grpSpPr>
          <a:xfrm>
            <a:off x="3971800" y="2758855"/>
            <a:ext cx="355258" cy="355288"/>
            <a:chOff x="-44924250" y="3206000"/>
            <a:chExt cx="300100" cy="300125"/>
          </a:xfrm>
        </p:grpSpPr>
        <p:sp>
          <p:nvSpPr>
            <p:cNvPr id="7653" name="Google Shape;7653;p82"/>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2"/>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2"/>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2"/>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8" name="Google Shape;7658;p82"/>
          <p:cNvGrpSpPr/>
          <p:nvPr/>
        </p:nvGrpSpPr>
        <p:grpSpPr>
          <a:xfrm>
            <a:off x="1286286" y="1386849"/>
            <a:ext cx="355258" cy="355258"/>
            <a:chOff x="-50134375" y="3183175"/>
            <a:chExt cx="300100" cy="300100"/>
          </a:xfrm>
        </p:grpSpPr>
        <p:sp>
          <p:nvSpPr>
            <p:cNvPr id="7659" name="Google Shape;7659;p82"/>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2"/>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2"/>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2"/>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2"/>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2"/>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2"/>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2"/>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82"/>
          <p:cNvGrpSpPr/>
          <p:nvPr/>
        </p:nvGrpSpPr>
        <p:grpSpPr>
          <a:xfrm>
            <a:off x="1286286" y="1822251"/>
            <a:ext cx="355258" cy="355288"/>
            <a:chOff x="-50134375" y="3550975"/>
            <a:chExt cx="300100" cy="300125"/>
          </a:xfrm>
        </p:grpSpPr>
        <p:sp>
          <p:nvSpPr>
            <p:cNvPr id="7670" name="Google Shape;7670;p82"/>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2"/>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82"/>
          <p:cNvGrpSpPr/>
          <p:nvPr/>
        </p:nvGrpSpPr>
        <p:grpSpPr>
          <a:xfrm>
            <a:off x="1286286" y="2259783"/>
            <a:ext cx="355258" cy="355051"/>
            <a:chOff x="-50134375" y="3920575"/>
            <a:chExt cx="300100" cy="299925"/>
          </a:xfrm>
        </p:grpSpPr>
        <p:sp>
          <p:nvSpPr>
            <p:cNvPr id="7673" name="Google Shape;7673;p82"/>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2"/>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2"/>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82"/>
          <p:cNvGrpSpPr/>
          <p:nvPr/>
        </p:nvGrpSpPr>
        <p:grpSpPr>
          <a:xfrm>
            <a:off x="3497010" y="1407358"/>
            <a:ext cx="357123" cy="355258"/>
            <a:chOff x="-48262200" y="3200500"/>
            <a:chExt cx="301675" cy="300100"/>
          </a:xfrm>
        </p:grpSpPr>
        <p:sp>
          <p:nvSpPr>
            <p:cNvPr id="7677" name="Google Shape;7677;p82"/>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2"/>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2"/>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2"/>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2"/>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2"/>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2"/>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2"/>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2"/>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82"/>
          <p:cNvGrpSpPr/>
          <p:nvPr/>
        </p:nvGrpSpPr>
        <p:grpSpPr>
          <a:xfrm>
            <a:off x="3526383" y="1844447"/>
            <a:ext cx="298377" cy="354519"/>
            <a:chOff x="-48233050" y="3569725"/>
            <a:chExt cx="252050" cy="299475"/>
          </a:xfrm>
        </p:grpSpPr>
        <p:sp>
          <p:nvSpPr>
            <p:cNvPr id="7687" name="Google Shape;7687;p82"/>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2"/>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2"/>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82"/>
          <p:cNvGrpSpPr/>
          <p:nvPr/>
        </p:nvGrpSpPr>
        <p:grpSpPr>
          <a:xfrm>
            <a:off x="3550148" y="2278191"/>
            <a:ext cx="250847" cy="358070"/>
            <a:chOff x="-48216525" y="3936125"/>
            <a:chExt cx="211900" cy="302475"/>
          </a:xfrm>
        </p:grpSpPr>
        <p:sp>
          <p:nvSpPr>
            <p:cNvPr id="7691" name="Google Shape;7691;p82"/>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2"/>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2"/>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2"/>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82"/>
          <p:cNvGrpSpPr/>
          <p:nvPr/>
        </p:nvGrpSpPr>
        <p:grpSpPr>
          <a:xfrm>
            <a:off x="2205866" y="2753261"/>
            <a:ext cx="355258" cy="355288"/>
            <a:chOff x="-46410500" y="3201275"/>
            <a:chExt cx="300100" cy="300125"/>
          </a:xfrm>
        </p:grpSpPr>
        <p:sp>
          <p:nvSpPr>
            <p:cNvPr id="7696" name="Google Shape;7696;p82"/>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2"/>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2"/>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2"/>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2"/>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82"/>
          <p:cNvGrpSpPr/>
          <p:nvPr/>
        </p:nvGrpSpPr>
        <p:grpSpPr>
          <a:xfrm>
            <a:off x="2205866" y="3188692"/>
            <a:ext cx="355258" cy="356205"/>
            <a:chOff x="-46409700" y="3569100"/>
            <a:chExt cx="300100" cy="300900"/>
          </a:xfrm>
        </p:grpSpPr>
        <p:sp>
          <p:nvSpPr>
            <p:cNvPr id="7702" name="Google Shape;7702;p82"/>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2"/>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2"/>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2"/>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2"/>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2"/>
          <p:cNvGrpSpPr/>
          <p:nvPr/>
        </p:nvGrpSpPr>
        <p:grpSpPr>
          <a:xfrm>
            <a:off x="2193747" y="3624124"/>
            <a:ext cx="379497" cy="358070"/>
            <a:chOff x="-46422300" y="3936925"/>
            <a:chExt cx="320575" cy="302475"/>
          </a:xfrm>
        </p:grpSpPr>
        <p:sp>
          <p:nvSpPr>
            <p:cNvPr id="7708" name="Google Shape;7708;p82"/>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2"/>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82"/>
          <p:cNvGrpSpPr/>
          <p:nvPr/>
        </p:nvGrpSpPr>
        <p:grpSpPr>
          <a:xfrm>
            <a:off x="3971326" y="3178452"/>
            <a:ext cx="356205" cy="355258"/>
            <a:chOff x="-44914800" y="3560450"/>
            <a:chExt cx="300900" cy="300100"/>
          </a:xfrm>
        </p:grpSpPr>
        <p:sp>
          <p:nvSpPr>
            <p:cNvPr id="7711" name="Google Shape;7711;p82"/>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2"/>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2"/>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2"/>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2"/>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82"/>
          <p:cNvGrpSpPr/>
          <p:nvPr/>
        </p:nvGrpSpPr>
        <p:grpSpPr>
          <a:xfrm>
            <a:off x="1726378" y="1387086"/>
            <a:ext cx="354311" cy="354104"/>
            <a:chOff x="-49764975" y="3183375"/>
            <a:chExt cx="299300" cy="299125"/>
          </a:xfrm>
        </p:grpSpPr>
        <p:sp>
          <p:nvSpPr>
            <p:cNvPr id="7717" name="Google Shape;7717;p82"/>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2"/>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2"/>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2"/>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2"/>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2"/>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2"/>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2"/>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2"/>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82"/>
          <p:cNvGrpSpPr/>
          <p:nvPr/>
        </p:nvGrpSpPr>
        <p:grpSpPr>
          <a:xfrm>
            <a:off x="1726378" y="1822547"/>
            <a:ext cx="354311" cy="355909"/>
            <a:chOff x="-49764975" y="3551225"/>
            <a:chExt cx="299300" cy="300650"/>
          </a:xfrm>
        </p:grpSpPr>
        <p:sp>
          <p:nvSpPr>
            <p:cNvPr id="7727" name="Google Shape;7727;p82"/>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2"/>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2"/>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2"/>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2"/>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2"/>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2"/>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2"/>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2"/>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2"/>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2"/>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82"/>
          <p:cNvGrpSpPr/>
          <p:nvPr/>
        </p:nvGrpSpPr>
        <p:grpSpPr>
          <a:xfrm>
            <a:off x="1724040" y="2259310"/>
            <a:ext cx="358987" cy="355525"/>
            <a:chOff x="-49766550" y="3920175"/>
            <a:chExt cx="303250" cy="300325"/>
          </a:xfrm>
        </p:grpSpPr>
        <p:sp>
          <p:nvSpPr>
            <p:cNvPr id="7739" name="Google Shape;7739;p82"/>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2"/>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2"/>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2"/>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82"/>
          <p:cNvGrpSpPr/>
          <p:nvPr/>
        </p:nvGrpSpPr>
        <p:grpSpPr>
          <a:xfrm>
            <a:off x="3939571" y="1407358"/>
            <a:ext cx="357123" cy="354341"/>
            <a:chOff x="-47892800" y="3200500"/>
            <a:chExt cx="301675" cy="299325"/>
          </a:xfrm>
        </p:grpSpPr>
        <p:sp>
          <p:nvSpPr>
            <p:cNvPr id="7744" name="Google Shape;7744;p82"/>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2"/>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2"/>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2"/>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2"/>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2"/>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82"/>
          <p:cNvGrpSpPr/>
          <p:nvPr/>
        </p:nvGrpSpPr>
        <p:grpSpPr>
          <a:xfrm>
            <a:off x="4003437" y="1843707"/>
            <a:ext cx="229391" cy="355258"/>
            <a:chOff x="-47839250" y="3569100"/>
            <a:chExt cx="193775" cy="300100"/>
          </a:xfrm>
        </p:grpSpPr>
        <p:sp>
          <p:nvSpPr>
            <p:cNvPr id="7751" name="Google Shape;7751;p82"/>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2"/>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2"/>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2"/>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2"/>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2"/>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82"/>
          <p:cNvGrpSpPr/>
          <p:nvPr/>
        </p:nvGrpSpPr>
        <p:grpSpPr>
          <a:xfrm>
            <a:off x="3940503" y="2280056"/>
            <a:ext cx="355258" cy="356205"/>
            <a:chOff x="-47892800" y="3937700"/>
            <a:chExt cx="300100" cy="300900"/>
          </a:xfrm>
        </p:grpSpPr>
        <p:sp>
          <p:nvSpPr>
            <p:cNvPr id="7758" name="Google Shape;7758;p82"/>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2"/>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2"/>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2"/>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2"/>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2"/>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2"/>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2"/>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82"/>
          <p:cNvGrpSpPr/>
          <p:nvPr/>
        </p:nvGrpSpPr>
        <p:grpSpPr>
          <a:xfrm>
            <a:off x="2645798" y="2773770"/>
            <a:ext cx="355258" cy="311458"/>
            <a:chOff x="-46042675" y="3218600"/>
            <a:chExt cx="300100" cy="263100"/>
          </a:xfrm>
        </p:grpSpPr>
        <p:sp>
          <p:nvSpPr>
            <p:cNvPr id="7767" name="Google Shape;7767;p82"/>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2"/>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2"/>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2"/>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2"/>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2"/>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82"/>
          <p:cNvGrpSpPr/>
          <p:nvPr/>
        </p:nvGrpSpPr>
        <p:grpSpPr>
          <a:xfrm>
            <a:off x="2645798" y="3188219"/>
            <a:ext cx="355258" cy="323118"/>
            <a:chOff x="-46042675" y="3568700"/>
            <a:chExt cx="300100" cy="272950"/>
          </a:xfrm>
        </p:grpSpPr>
        <p:sp>
          <p:nvSpPr>
            <p:cNvPr id="7774" name="Google Shape;7774;p82"/>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2"/>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2"/>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2"/>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82"/>
          <p:cNvGrpSpPr/>
          <p:nvPr/>
        </p:nvGrpSpPr>
        <p:grpSpPr>
          <a:xfrm>
            <a:off x="2687749" y="3625189"/>
            <a:ext cx="271357" cy="356057"/>
            <a:chOff x="-46007225" y="3937825"/>
            <a:chExt cx="229225" cy="300775"/>
          </a:xfrm>
        </p:grpSpPr>
        <p:sp>
          <p:nvSpPr>
            <p:cNvPr id="7779" name="Google Shape;7779;p82"/>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2"/>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2"/>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2"/>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2"/>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2"/>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2"/>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2"/>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2"/>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2"/>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82"/>
          <p:cNvGrpSpPr/>
          <p:nvPr/>
        </p:nvGrpSpPr>
        <p:grpSpPr>
          <a:xfrm>
            <a:off x="3993241" y="3615275"/>
            <a:ext cx="312375" cy="357596"/>
            <a:chOff x="-44895900" y="3929450"/>
            <a:chExt cx="263875" cy="302075"/>
          </a:xfrm>
        </p:grpSpPr>
        <p:sp>
          <p:nvSpPr>
            <p:cNvPr id="7790" name="Google Shape;7790;p82"/>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2"/>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2"/>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2"/>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2"/>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2"/>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82"/>
          <p:cNvGrpSpPr/>
          <p:nvPr/>
        </p:nvGrpSpPr>
        <p:grpSpPr>
          <a:xfrm>
            <a:off x="2167060" y="1398036"/>
            <a:ext cx="356205" cy="332885"/>
            <a:chOff x="-49397175" y="3192625"/>
            <a:chExt cx="300900" cy="281200"/>
          </a:xfrm>
        </p:grpSpPr>
        <p:sp>
          <p:nvSpPr>
            <p:cNvPr id="7797" name="Google Shape;7797;p82"/>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2"/>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2"/>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2"/>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2"/>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2"/>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2"/>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82"/>
          <p:cNvGrpSpPr/>
          <p:nvPr/>
        </p:nvGrpSpPr>
        <p:grpSpPr>
          <a:xfrm>
            <a:off x="2193163" y="1822251"/>
            <a:ext cx="304000" cy="356205"/>
            <a:chOff x="-49375900" y="3550975"/>
            <a:chExt cx="256800" cy="300900"/>
          </a:xfrm>
        </p:grpSpPr>
        <p:sp>
          <p:nvSpPr>
            <p:cNvPr id="7805" name="Google Shape;7805;p82"/>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2"/>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2"/>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2"/>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2"/>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2"/>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2"/>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2"/>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2"/>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2"/>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2"/>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82"/>
          <p:cNvGrpSpPr/>
          <p:nvPr/>
        </p:nvGrpSpPr>
        <p:grpSpPr>
          <a:xfrm>
            <a:off x="2188516" y="2259546"/>
            <a:ext cx="313293" cy="356205"/>
            <a:chOff x="-49378250" y="3920375"/>
            <a:chExt cx="264650" cy="300900"/>
          </a:xfrm>
        </p:grpSpPr>
        <p:sp>
          <p:nvSpPr>
            <p:cNvPr id="7817" name="Google Shape;7817;p82"/>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2"/>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2"/>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2"/>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2"/>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2"/>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2"/>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82"/>
          <p:cNvGrpSpPr/>
          <p:nvPr/>
        </p:nvGrpSpPr>
        <p:grpSpPr>
          <a:xfrm>
            <a:off x="907504" y="2752344"/>
            <a:ext cx="312375" cy="357123"/>
            <a:chOff x="-47505300" y="3200500"/>
            <a:chExt cx="263875" cy="301675"/>
          </a:xfrm>
        </p:grpSpPr>
        <p:sp>
          <p:nvSpPr>
            <p:cNvPr id="7825" name="Google Shape;7825;p82"/>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2"/>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2"/>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2"/>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2"/>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2"/>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2"/>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2"/>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2"/>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2"/>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2"/>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2"/>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2"/>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82"/>
          <p:cNvGrpSpPr/>
          <p:nvPr/>
        </p:nvGrpSpPr>
        <p:grpSpPr>
          <a:xfrm>
            <a:off x="885604" y="3188692"/>
            <a:ext cx="356176" cy="355051"/>
            <a:chOff x="-47524975" y="3569100"/>
            <a:chExt cx="300875" cy="299925"/>
          </a:xfrm>
        </p:grpSpPr>
        <p:sp>
          <p:nvSpPr>
            <p:cNvPr id="7839" name="Google Shape;7839;p82"/>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2"/>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2"/>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2"/>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2"/>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82"/>
          <p:cNvGrpSpPr/>
          <p:nvPr/>
        </p:nvGrpSpPr>
        <p:grpSpPr>
          <a:xfrm>
            <a:off x="886062" y="3667954"/>
            <a:ext cx="355258" cy="270410"/>
            <a:chOff x="-47523400" y="3973950"/>
            <a:chExt cx="300100" cy="228425"/>
          </a:xfrm>
        </p:grpSpPr>
        <p:sp>
          <p:nvSpPr>
            <p:cNvPr id="7845" name="Google Shape;7845;p82"/>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2"/>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2"/>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2"/>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2"/>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82"/>
          <p:cNvGrpSpPr/>
          <p:nvPr/>
        </p:nvGrpSpPr>
        <p:grpSpPr>
          <a:xfrm>
            <a:off x="3091183" y="2750953"/>
            <a:ext cx="354341" cy="357596"/>
            <a:chOff x="-45673275" y="3199325"/>
            <a:chExt cx="299325" cy="302075"/>
          </a:xfrm>
        </p:grpSpPr>
        <p:sp>
          <p:nvSpPr>
            <p:cNvPr id="7851" name="Google Shape;7851;p82"/>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2"/>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2"/>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82"/>
          <p:cNvGrpSpPr/>
          <p:nvPr/>
        </p:nvGrpSpPr>
        <p:grpSpPr>
          <a:xfrm>
            <a:off x="3090251" y="3209202"/>
            <a:ext cx="356205" cy="314240"/>
            <a:chOff x="-45674075" y="3586425"/>
            <a:chExt cx="300900" cy="265450"/>
          </a:xfrm>
        </p:grpSpPr>
        <p:sp>
          <p:nvSpPr>
            <p:cNvPr id="7855" name="Google Shape;7855;p82"/>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2"/>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82"/>
          <p:cNvGrpSpPr/>
          <p:nvPr/>
        </p:nvGrpSpPr>
        <p:grpSpPr>
          <a:xfrm>
            <a:off x="3091183" y="3625041"/>
            <a:ext cx="354341" cy="356205"/>
            <a:chOff x="-45673275" y="3937700"/>
            <a:chExt cx="299325" cy="300900"/>
          </a:xfrm>
        </p:grpSpPr>
        <p:sp>
          <p:nvSpPr>
            <p:cNvPr id="7858" name="Google Shape;7858;p82"/>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2"/>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2"/>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2"/>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2"/>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2"/>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82"/>
          <p:cNvGrpSpPr/>
          <p:nvPr/>
        </p:nvGrpSpPr>
        <p:grpSpPr>
          <a:xfrm>
            <a:off x="2205349" y="4117825"/>
            <a:ext cx="356205" cy="356205"/>
            <a:chOff x="-44512325" y="3176075"/>
            <a:chExt cx="300900" cy="300900"/>
          </a:xfrm>
        </p:grpSpPr>
        <p:sp>
          <p:nvSpPr>
            <p:cNvPr id="7865" name="Google Shape;7865;p82"/>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2"/>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2"/>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8" name="Google Shape;7868;p82"/>
          <p:cNvGrpSpPr/>
          <p:nvPr/>
        </p:nvGrpSpPr>
        <p:grpSpPr>
          <a:xfrm>
            <a:off x="2608689" y="1386849"/>
            <a:ext cx="354341" cy="354341"/>
            <a:chOff x="-49027775" y="3183175"/>
            <a:chExt cx="299325" cy="299325"/>
          </a:xfrm>
        </p:grpSpPr>
        <p:sp>
          <p:nvSpPr>
            <p:cNvPr id="7869" name="Google Shape;7869;p82"/>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2"/>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2"/>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2"/>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82"/>
          <p:cNvGrpSpPr/>
          <p:nvPr/>
        </p:nvGrpSpPr>
        <p:grpSpPr>
          <a:xfrm>
            <a:off x="2608230" y="1822251"/>
            <a:ext cx="355258" cy="357152"/>
            <a:chOff x="-49027775" y="3550975"/>
            <a:chExt cx="300100" cy="301700"/>
          </a:xfrm>
        </p:grpSpPr>
        <p:sp>
          <p:nvSpPr>
            <p:cNvPr id="7874" name="Google Shape;7874;p82"/>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2"/>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2"/>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2"/>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2"/>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2"/>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2"/>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2"/>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2"/>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2"/>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82"/>
          <p:cNvGrpSpPr/>
          <p:nvPr/>
        </p:nvGrpSpPr>
        <p:grpSpPr>
          <a:xfrm>
            <a:off x="2606306" y="2259310"/>
            <a:ext cx="359106" cy="355525"/>
            <a:chOff x="-49031025" y="3920175"/>
            <a:chExt cx="303350" cy="300325"/>
          </a:xfrm>
        </p:grpSpPr>
        <p:sp>
          <p:nvSpPr>
            <p:cNvPr id="7885" name="Google Shape;7885;p82"/>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2"/>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2"/>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2"/>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2"/>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2"/>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82"/>
          <p:cNvGrpSpPr/>
          <p:nvPr/>
        </p:nvGrpSpPr>
        <p:grpSpPr>
          <a:xfrm>
            <a:off x="1322411" y="2752344"/>
            <a:ext cx="356176" cy="354341"/>
            <a:chOff x="-47155575" y="3200500"/>
            <a:chExt cx="300875" cy="299325"/>
          </a:xfrm>
        </p:grpSpPr>
        <p:sp>
          <p:nvSpPr>
            <p:cNvPr id="7892" name="Google Shape;7892;p82"/>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2"/>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2"/>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2"/>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2"/>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2"/>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8" name="Google Shape;7898;p82"/>
          <p:cNvGrpSpPr/>
          <p:nvPr/>
        </p:nvGrpSpPr>
        <p:grpSpPr>
          <a:xfrm>
            <a:off x="1322870" y="3188692"/>
            <a:ext cx="355258" cy="355258"/>
            <a:chOff x="-47154800" y="3569100"/>
            <a:chExt cx="300100" cy="300100"/>
          </a:xfrm>
        </p:grpSpPr>
        <p:sp>
          <p:nvSpPr>
            <p:cNvPr id="7899" name="Google Shape;7899;p82"/>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2"/>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2"/>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2"/>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2"/>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2"/>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82"/>
          <p:cNvGrpSpPr/>
          <p:nvPr/>
        </p:nvGrpSpPr>
        <p:grpSpPr>
          <a:xfrm>
            <a:off x="1323343" y="3626905"/>
            <a:ext cx="354311" cy="353423"/>
            <a:chOff x="-47154000" y="3939275"/>
            <a:chExt cx="299300" cy="298550"/>
          </a:xfrm>
        </p:grpSpPr>
        <p:sp>
          <p:nvSpPr>
            <p:cNvPr id="7906" name="Google Shape;7906;p82"/>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2"/>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2"/>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2"/>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82"/>
          <p:cNvGrpSpPr/>
          <p:nvPr/>
        </p:nvGrpSpPr>
        <p:grpSpPr>
          <a:xfrm>
            <a:off x="3548633" y="2752344"/>
            <a:ext cx="312375" cy="354341"/>
            <a:chOff x="-45286550" y="3200500"/>
            <a:chExt cx="263875" cy="299325"/>
          </a:xfrm>
        </p:grpSpPr>
        <p:sp>
          <p:nvSpPr>
            <p:cNvPr id="7911" name="Google Shape;7911;p82"/>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2"/>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2"/>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82"/>
          <p:cNvGrpSpPr/>
          <p:nvPr/>
        </p:nvGrpSpPr>
        <p:grpSpPr>
          <a:xfrm>
            <a:off x="3548633" y="3189639"/>
            <a:ext cx="312375" cy="354311"/>
            <a:chOff x="-45286550" y="3569900"/>
            <a:chExt cx="263875" cy="299300"/>
          </a:xfrm>
        </p:grpSpPr>
        <p:sp>
          <p:nvSpPr>
            <p:cNvPr id="7915" name="Google Shape;7915;p82"/>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2"/>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2"/>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2"/>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2"/>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2"/>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82"/>
          <p:cNvGrpSpPr/>
          <p:nvPr/>
        </p:nvGrpSpPr>
        <p:grpSpPr>
          <a:xfrm>
            <a:off x="3559820" y="3625988"/>
            <a:ext cx="290001" cy="355258"/>
            <a:chOff x="-45277900" y="3938500"/>
            <a:chExt cx="244975" cy="300100"/>
          </a:xfrm>
        </p:grpSpPr>
        <p:sp>
          <p:nvSpPr>
            <p:cNvPr id="7922" name="Google Shape;7922;p82"/>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2"/>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2"/>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2"/>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82"/>
          <p:cNvGrpSpPr/>
          <p:nvPr/>
        </p:nvGrpSpPr>
        <p:grpSpPr>
          <a:xfrm>
            <a:off x="2645769" y="4095090"/>
            <a:ext cx="355258" cy="355258"/>
            <a:chOff x="-44502875" y="3576975"/>
            <a:chExt cx="300100" cy="300100"/>
          </a:xfrm>
        </p:grpSpPr>
        <p:sp>
          <p:nvSpPr>
            <p:cNvPr id="7927" name="Google Shape;7927;p82"/>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2"/>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2"/>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82"/>
          <p:cNvGrpSpPr/>
          <p:nvPr/>
        </p:nvGrpSpPr>
        <p:grpSpPr>
          <a:xfrm>
            <a:off x="4858981" y="1820745"/>
            <a:ext cx="356196" cy="354670"/>
            <a:chOff x="-13946200" y="3647075"/>
            <a:chExt cx="353650" cy="352100"/>
          </a:xfrm>
        </p:grpSpPr>
        <p:sp>
          <p:nvSpPr>
            <p:cNvPr id="7931" name="Google Shape;7931;p82"/>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2"/>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2"/>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2"/>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2"/>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2"/>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82"/>
          <p:cNvGrpSpPr/>
          <p:nvPr/>
        </p:nvGrpSpPr>
        <p:grpSpPr>
          <a:xfrm>
            <a:off x="6642374" y="1380228"/>
            <a:ext cx="357002" cy="354267"/>
            <a:chOff x="-12163025" y="3214275"/>
            <a:chExt cx="354450" cy="351700"/>
          </a:xfrm>
        </p:grpSpPr>
        <p:sp>
          <p:nvSpPr>
            <p:cNvPr id="7938" name="Google Shape;7938;p82"/>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2"/>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2"/>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82"/>
          <p:cNvGrpSpPr/>
          <p:nvPr/>
        </p:nvGrpSpPr>
        <p:grpSpPr>
          <a:xfrm>
            <a:off x="6643154" y="1819965"/>
            <a:ext cx="355441" cy="356232"/>
            <a:chOff x="-12160675" y="3647875"/>
            <a:chExt cx="352900" cy="353650"/>
          </a:xfrm>
        </p:grpSpPr>
        <p:sp>
          <p:nvSpPr>
            <p:cNvPr id="7942" name="Google Shape;7942;p82"/>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2"/>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2"/>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2"/>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2"/>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2"/>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2"/>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82"/>
          <p:cNvGrpSpPr/>
          <p:nvPr/>
        </p:nvGrpSpPr>
        <p:grpSpPr>
          <a:xfrm>
            <a:off x="6653870" y="2264421"/>
            <a:ext cx="354635" cy="356232"/>
            <a:chOff x="-12160675" y="4081850"/>
            <a:chExt cx="352100" cy="353650"/>
          </a:xfrm>
        </p:grpSpPr>
        <p:sp>
          <p:nvSpPr>
            <p:cNvPr id="7950" name="Google Shape;7950;p82"/>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2"/>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2"/>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2"/>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2"/>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2"/>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82"/>
          <p:cNvGrpSpPr/>
          <p:nvPr/>
        </p:nvGrpSpPr>
        <p:grpSpPr>
          <a:xfrm>
            <a:off x="4858836" y="2738864"/>
            <a:ext cx="355416" cy="355652"/>
            <a:chOff x="-10391650" y="3180600"/>
            <a:chExt cx="352875" cy="353075"/>
          </a:xfrm>
        </p:grpSpPr>
        <p:sp>
          <p:nvSpPr>
            <p:cNvPr id="7957" name="Google Shape;7957;p82"/>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2"/>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2"/>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2"/>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2"/>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2"/>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82"/>
          <p:cNvGrpSpPr/>
          <p:nvPr/>
        </p:nvGrpSpPr>
        <p:grpSpPr>
          <a:xfrm>
            <a:off x="4858835" y="3215662"/>
            <a:ext cx="354635" cy="353890"/>
            <a:chOff x="-10390875" y="3616350"/>
            <a:chExt cx="352100" cy="351325"/>
          </a:xfrm>
        </p:grpSpPr>
        <p:sp>
          <p:nvSpPr>
            <p:cNvPr id="7964" name="Google Shape;7964;p82"/>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2"/>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2"/>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82"/>
          <p:cNvGrpSpPr/>
          <p:nvPr/>
        </p:nvGrpSpPr>
        <p:grpSpPr>
          <a:xfrm>
            <a:off x="7525810" y="2740327"/>
            <a:ext cx="312585" cy="354670"/>
            <a:chOff x="-10370400" y="4049550"/>
            <a:chExt cx="310350" cy="352100"/>
          </a:xfrm>
        </p:grpSpPr>
        <p:sp>
          <p:nvSpPr>
            <p:cNvPr id="7968" name="Google Shape;7968;p82"/>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2"/>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2"/>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2"/>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2"/>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82"/>
          <p:cNvGrpSpPr/>
          <p:nvPr/>
        </p:nvGrpSpPr>
        <p:grpSpPr>
          <a:xfrm>
            <a:off x="6630066" y="2739268"/>
            <a:ext cx="379236" cy="354847"/>
            <a:chOff x="-8674650" y="3210975"/>
            <a:chExt cx="376525" cy="352275"/>
          </a:xfrm>
        </p:grpSpPr>
        <p:sp>
          <p:nvSpPr>
            <p:cNvPr id="7974" name="Google Shape;7974;p82"/>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2"/>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2"/>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2"/>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2"/>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2"/>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82"/>
          <p:cNvGrpSpPr/>
          <p:nvPr/>
        </p:nvGrpSpPr>
        <p:grpSpPr>
          <a:xfrm>
            <a:off x="5301563" y="1820745"/>
            <a:ext cx="356221" cy="354670"/>
            <a:chOff x="-13512225" y="3647075"/>
            <a:chExt cx="353675" cy="352100"/>
          </a:xfrm>
        </p:grpSpPr>
        <p:sp>
          <p:nvSpPr>
            <p:cNvPr id="7981" name="Google Shape;7981;p82"/>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2"/>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2"/>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2"/>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2"/>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2"/>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2"/>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2"/>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2"/>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2"/>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82"/>
          <p:cNvGrpSpPr/>
          <p:nvPr/>
        </p:nvGrpSpPr>
        <p:grpSpPr>
          <a:xfrm>
            <a:off x="5311876" y="2264811"/>
            <a:ext cx="356221" cy="355451"/>
            <a:chOff x="-13512225" y="4080275"/>
            <a:chExt cx="353675" cy="352875"/>
          </a:xfrm>
        </p:grpSpPr>
        <p:sp>
          <p:nvSpPr>
            <p:cNvPr id="7992" name="Google Shape;7992;p82"/>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2"/>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2"/>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2"/>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2"/>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2"/>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2"/>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2"/>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2"/>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2"/>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2"/>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82"/>
          <p:cNvGrpSpPr/>
          <p:nvPr/>
        </p:nvGrpSpPr>
        <p:grpSpPr>
          <a:xfrm>
            <a:off x="7084956" y="1412172"/>
            <a:ext cx="356196" cy="290379"/>
            <a:chOff x="-11728250" y="3245400"/>
            <a:chExt cx="353650" cy="288275"/>
          </a:xfrm>
        </p:grpSpPr>
        <p:sp>
          <p:nvSpPr>
            <p:cNvPr id="8004" name="Google Shape;8004;p82"/>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2"/>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2"/>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2"/>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2"/>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82"/>
          <p:cNvGrpSpPr/>
          <p:nvPr/>
        </p:nvGrpSpPr>
        <p:grpSpPr>
          <a:xfrm>
            <a:off x="7117464" y="2264811"/>
            <a:ext cx="311804" cy="355451"/>
            <a:chOff x="-11703850" y="4081850"/>
            <a:chExt cx="309575" cy="352875"/>
          </a:xfrm>
        </p:grpSpPr>
        <p:sp>
          <p:nvSpPr>
            <p:cNvPr id="8010" name="Google Shape;8010;p82"/>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2"/>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2"/>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2"/>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2"/>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2"/>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2"/>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2"/>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82"/>
          <p:cNvGrpSpPr/>
          <p:nvPr/>
        </p:nvGrpSpPr>
        <p:grpSpPr>
          <a:xfrm>
            <a:off x="5306120" y="2738964"/>
            <a:ext cx="357002" cy="355451"/>
            <a:chOff x="-9958475" y="3180025"/>
            <a:chExt cx="354450" cy="352875"/>
          </a:xfrm>
        </p:grpSpPr>
        <p:sp>
          <p:nvSpPr>
            <p:cNvPr id="8019" name="Google Shape;8019;p82"/>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2"/>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2"/>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82"/>
          <p:cNvGrpSpPr/>
          <p:nvPr/>
        </p:nvGrpSpPr>
        <p:grpSpPr>
          <a:xfrm>
            <a:off x="5315247" y="3214945"/>
            <a:ext cx="337966" cy="355325"/>
            <a:chOff x="-9949025" y="3615575"/>
            <a:chExt cx="335550" cy="352750"/>
          </a:xfrm>
        </p:grpSpPr>
        <p:sp>
          <p:nvSpPr>
            <p:cNvPr id="8023" name="Google Shape;8023;p82"/>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2"/>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2"/>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82"/>
          <p:cNvGrpSpPr/>
          <p:nvPr/>
        </p:nvGrpSpPr>
        <p:grpSpPr>
          <a:xfrm>
            <a:off x="7950093" y="2738451"/>
            <a:ext cx="360175" cy="358423"/>
            <a:chOff x="-9961625" y="4048175"/>
            <a:chExt cx="357600" cy="355825"/>
          </a:xfrm>
        </p:grpSpPr>
        <p:sp>
          <p:nvSpPr>
            <p:cNvPr id="8027" name="Google Shape;8027;p82"/>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2"/>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2"/>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2"/>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2"/>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2"/>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82"/>
          <p:cNvGrpSpPr/>
          <p:nvPr/>
        </p:nvGrpSpPr>
        <p:grpSpPr>
          <a:xfrm>
            <a:off x="6636814" y="3213963"/>
            <a:ext cx="364959" cy="357289"/>
            <a:chOff x="-8680950" y="3624225"/>
            <a:chExt cx="362350" cy="354700"/>
          </a:xfrm>
        </p:grpSpPr>
        <p:sp>
          <p:nvSpPr>
            <p:cNvPr id="8034" name="Google Shape;8034;p82"/>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2"/>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2"/>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2"/>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2"/>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2"/>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82"/>
          <p:cNvGrpSpPr/>
          <p:nvPr/>
        </p:nvGrpSpPr>
        <p:grpSpPr>
          <a:xfrm>
            <a:off x="5773058" y="1379624"/>
            <a:ext cx="313365" cy="355476"/>
            <a:chOff x="-13056975" y="3212300"/>
            <a:chExt cx="311125" cy="352900"/>
          </a:xfrm>
        </p:grpSpPr>
        <p:sp>
          <p:nvSpPr>
            <p:cNvPr id="8041" name="Google Shape;8041;p82"/>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2"/>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2"/>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2"/>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5" name="Google Shape;8045;p82"/>
          <p:cNvGrpSpPr/>
          <p:nvPr/>
        </p:nvGrpSpPr>
        <p:grpSpPr>
          <a:xfrm>
            <a:off x="5750446" y="1820418"/>
            <a:ext cx="358588" cy="355325"/>
            <a:chOff x="-13077450" y="3647075"/>
            <a:chExt cx="356025" cy="352750"/>
          </a:xfrm>
        </p:grpSpPr>
        <p:sp>
          <p:nvSpPr>
            <p:cNvPr id="8046" name="Google Shape;8046;p82"/>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2"/>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2"/>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82"/>
          <p:cNvGrpSpPr/>
          <p:nvPr/>
        </p:nvGrpSpPr>
        <p:grpSpPr>
          <a:xfrm>
            <a:off x="5761552" y="2264018"/>
            <a:ext cx="357002" cy="357037"/>
            <a:chOff x="-13079025" y="4079475"/>
            <a:chExt cx="354450" cy="354450"/>
          </a:xfrm>
        </p:grpSpPr>
        <p:sp>
          <p:nvSpPr>
            <p:cNvPr id="8050" name="Google Shape;8050;p82"/>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2"/>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2"/>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2"/>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82"/>
          <p:cNvGrpSpPr/>
          <p:nvPr/>
        </p:nvGrpSpPr>
        <p:grpSpPr>
          <a:xfrm>
            <a:off x="7534619" y="1380027"/>
            <a:ext cx="356221" cy="354670"/>
            <a:chOff x="-11292700" y="3213875"/>
            <a:chExt cx="353675" cy="352100"/>
          </a:xfrm>
        </p:grpSpPr>
        <p:sp>
          <p:nvSpPr>
            <p:cNvPr id="8055" name="Google Shape;8055;p82"/>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2"/>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2"/>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2"/>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2"/>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2"/>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2"/>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82"/>
          <p:cNvGrpSpPr/>
          <p:nvPr/>
        </p:nvGrpSpPr>
        <p:grpSpPr>
          <a:xfrm>
            <a:off x="7528677" y="1819965"/>
            <a:ext cx="368106" cy="356232"/>
            <a:chOff x="-11299000" y="3647875"/>
            <a:chExt cx="365475" cy="353650"/>
          </a:xfrm>
        </p:grpSpPr>
        <p:sp>
          <p:nvSpPr>
            <p:cNvPr id="8063" name="Google Shape;8063;p82"/>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2"/>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2"/>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2"/>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2"/>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2"/>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82"/>
          <p:cNvGrpSpPr/>
          <p:nvPr/>
        </p:nvGrpSpPr>
        <p:grpSpPr>
          <a:xfrm>
            <a:off x="7544139" y="2275916"/>
            <a:ext cx="357808" cy="333240"/>
            <a:chOff x="-11295075" y="4092875"/>
            <a:chExt cx="355250" cy="330825"/>
          </a:xfrm>
        </p:grpSpPr>
        <p:sp>
          <p:nvSpPr>
            <p:cNvPr id="8070" name="Google Shape;8070;p82"/>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2"/>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2"/>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2"/>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2"/>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82"/>
          <p:cNvGrpSpPr/>
          <p:nvPr/>
        </p:nvGrpSpPr>
        <p:grpSpPr>
          <a:xfrm>
            <a:off x="5769739" y="2738964"/>
            <a:ext cx="312585" cy="355451"/>
            <a:chOff x="-9500075" y="3180800"/>
            <a:chExt cx="310350" cy="352875"/>
          </a:xfrm>
        </p:grpSpPr>
        <p:sp>
          <p:nvSpPr>
            <p:cNvPr id="8076" name="Google Shape;8076;p82"/>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2"/>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2"/>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2"/>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2"/>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2"/>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2"/>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2"/>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2"/>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82"/>
          <p:cNvGrpSpPr/>
          <p:nvPr/>
        </p:nvGrpSpPr>
        <p:grpSpPr>
          <a:xfrm>
            <a:off x="5747530" y="3214479"/>
            <a:ext cx="356221" cy="356257"/>
            <a:chOff x="-9523700" y="3614000"/>
            <a:chExt cx="353675" cy="353675"/>
          </a:xfrm>
        </p:grpSpPr>
        <p:sp>
          <p:nvSpPr>
            <p:cNvPr id="8086" name="Google Shape;8086;p82"/>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2"/>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2"/>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2"/>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2"/>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2"/>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2"/>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2"/>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2"/>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82"/>
          <p:cNvGrpSpPr/>
          <p:nvPr/>
        </p:nvGrpSpPr>
        <p:grpSpPr>
          <a:xfrm>
            <a:off x="7532481" y="3237121"/>
            <a:ext cx="356221" cy="354670"/>
            <a:chOff x="-9523700" y="4049550"/>
            <a:chExt cx="353675" cy="352100"/>
          </a:xfrm>
        </p:grpSpPr>
        <p:sp>
          <p:nvSpPr>
            <p:cNvPr id="8096" name="Google Shape;8096;p82"/>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2"/>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2"/>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2"/>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2"/>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2"/>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2"/>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82"/>
          <p:cNvGrpSpPr/>
          <p:nvPr/>
        </p:nvGrpSpPr>
        <p:grpSpPr>
          <a:xfrm>
            <a:off x="7088596" y="3237094"/>
            <a:ext cx="357002" cy="311029"/>
            <a:chOff x="-8209150" y="3659675"/>
            <a:chExt cx="354450" cy="308775"/>
          </a:xfrm>
        </p:grpSpPr>
        <p:sp>
          <p:nvSpPr>
            <p:cNvPr id="8104" name="Google Shape;8104;p82"/>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2"/>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2"/>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2"/>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2"/>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2"/>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82"/>
          <p:cNvGrpSpPr/>
          <p:nvPr/>
        </p:nvGrpSpPr>
        <p:grpSpPr>
          <a:xfrm>
            <a:off x="6202157" y="2266007"/>
            <a:ext cx="356221" cy="353059"/>
            <a:chOff x="-12643475" y="4081850"/>
            <a:chExt cx="353675" cy="350500"/>
          </a:xfrm>
        </p:grpSpPr>
        <p:sp>
          <p:nvSpPr>
            <p:cNvPr id="8111" name="Google Shape;8111;p82"/>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2"/>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2"/>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2"/>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5" name="Google Shape;8115;p82"/>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6" name="Google Shape;8116;p82"/>
          <p:cNvGrpSpPr/>
          <p:nvPr/>
        </p:nvGrpSpPr>
        <p:grpSpPr>
          <a:xfrm>
            <a:off x="7984757" y="2275916"/>
            <a:ext cx="356221" cy="333240"/>
            <a:chOff x="-10858725" y="4092875"/>
            <a:chExt cx="353675" cy="330825"/>
          </a:xfrm>
        </p:grpSpPr>
        <p:sp>
          <p:nvSpPr>
            <p:cNvPr id="8117" name="Google Shape;8117;p82"/>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2"/>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2"/>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2"/>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2"/>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2"/>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82"/>
          <p:cNvGrpSpPr/>
          <p:nvPr/>
        </p:nvGrpSpPr>
        <p:grpSpPr>
          <a:xfrm>
            <a:off x="6243280" y="3214882"/>
            <a:ext cx="252278" cy="355451"/>
            <a:chOff x="-9039300" y="3614000"/>
            <a:chExt cx="250475" cy="352875"/>
          </a:xfrm>
        </p:grpSpPr>
        <p:sp>
          <p:nvSpPr>
            <p:cNvPr id="8124" name="Google Shape;8124;p82"/>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2"/>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82"/>
          <p:cNvGrpSpPr/>
          <p:nvPr/>
        </p:nvGrpSpPr>
        <p:grpSpPr>
          <a:xfrm>
            <a:off x="7975246" y="3237121"/>
            <a:ext cx="354635" cy="354670"/>
            <a:chOff x="-9088150" y="4049550"/>
            <a:chExt cx="352100" cy="352100"/>
          </a:xfrm>
        </p:grpSpPr>
        <p:sp>
          <p:nvSpPr>
            <p:cNvPr id="8127" name="Google Shape;8127;p82"/>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2"/>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2"/>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2"/>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2"/>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2"/>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82"/>
          <p:cNvGrpSpPr/>
          <p:nvPr/>
        </p:nvGrpSpPr>
        <p:grpSpPr>
          <a:xfrm>
            <a:off x="7109610" y="2739354"/>
            <a:ext cx="315757" cy="354670"/>
            <a:chOff x="-8191825" y="3174500"/>
            <a:chExt cx="313500" cy="352100"/>
          </a:xfrm>
        </p:grpSpPr>
        <p:sp>
          <p:nvSpPr>
            <p:cNvPr id="8134" name="Google Shape;8134;p82"/>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2"/>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2"/>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82"/>
          <p:cNvGrpSpPr/>
          <p:nvPr/>
        </p:nvGrpSpPr>
        <p:grpSpPr>
          <a:xfrm>
            <a:off x="4858968" y="1379875"/>
            <a:ext cx="356221" cy="354973"/>
            <a:chOff x="-13947000" y="3212800"/>
            <a:chExt cx="353675" cy="352400"/>
          </a:xfrm>
        </p:grpSpPr>
        <p:sp>
          <p:nvSpPr>
            <p:cNvPr id="8138" name="Google Shape;8138;p82"/>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2"/>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0" name="Google Shape;8140;p82"/>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1" name="Google Shape;8141;p82"/>
          <p:cNvGrpSpPr/>
          <p:nvPr/>
        </p:nvGrpSpPr>
        <p:grpSpPr>
          <a:xfrm>
            <a:off x="5301563" y="1379233"/>
            <a:ext cx="356221" cy="356257"/>
            <a:chOff x="-13512225" y="3211525"/>
            <a:chExt cx="353675" cy="353675"/>
          </a:xfrm>
        </p:grpSpPr>
        <p:sp>
          <p:nvSpPr>
            <p:cNvPr id="8142" name="Google Shape;8142;p82"/>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2"/>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2"/>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2"/>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2"/>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82"/>
          <p:cNvGrpSpPr/>
          <p:nvPr/>
        </p:nvGrpSpPr>
        <p:grpSpPr>
          <a:xfrm>
            <a:off x="6191845" y="1379624"/>
            <a:ext cx="356221" cy="355476"/>
            <a:chOff x="-12643475" y="3212300"/>
            <a:chExt cx="353675" cy="352900"/>
          </a:xfrm>
        </p:grpSpPr>
        <p:sp>
          <p:nvSpPr>
            <p:cNvPr id="8148" name="Google Shape;8148;p82"/>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2"/>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2"/>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2"/>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2"/>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2"/>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2"/>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2"/>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2"/>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82"/>
          <p:cNvGrpSpPr/>
          <p:nvPr/>
        </p:nvGrpSpPr>
        <p:grpSpPr>
          <a:xfrm>
            <a:off x="6191845" y="1831398"/>
            <a:ext cx="356221" cy="333366"/>
            <a:chOff x="-12643475" y="3657325"/>
            <a:chExt cx="353675" cy="330950"/>
          </a:xfrm>
        </p:grpSpPr>
        <p:sp>
          <p:nvSpPr>
            <p:cNvPr id="8158" name="Google Shape;8158;p82"/>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2"/>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2"/>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2"/>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2"/>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2"/>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82"/>
          <p:cNvGrpSpPr/>
          <p:nvPr/>
        </p:nvGrpSpPr>
        <p:grpSpPr>
          <a:xfrm>
            <a:off x="7974847" y="1380027"/>
            <a:ext cx="355416" cy="354670"/>
            <a:chOff x="-10857925" y="3213875"/>
            <a:chExt cx="352875" cy="352100"/>
          </a:xfrm>
        </p:grpSpPr>
        <p:sp>
          <p:nvSpPr>
            <p:cNvPr id="8165" name="Google Shape;8165;p82"/>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2"/>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2"/>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2"/>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2"/>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2"/>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2"/>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2"/>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2"/>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2"/>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2"/>
          <p:cNvGrpSpPr/>
          <p:nvPr/>
        </p:nvGrpSpPr>
        <p:grpSpPr>
          <a:xfrm>
            <a:off x="6191762" y="2739455"/>
            <a:ext cx="356096" cy="354469"/>
            <a:chOff x="-9089725" y="3180200"/>
            <a:chExt cx="353550" cy="351900"/>
          </a:xfrm>
        </p:grpSpPr>
        <p:sp>
          <p:nvSpPr>
            <p:cNvPr id="8176" name="Google Shape;8176;p82"/>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2"/>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82"/>
          <p:cNvGrpSpPr/>
          <p:nvPr/>
        </p:nvGrpSpPr>
        <p:grpSpPr>
          <a:xfrm>
            <a:off x="7083760" y="1819260"/>
            <a:ext cx="358588" cy="357642"/>
            <a:chOff x="7083760" y="1971660"/>
            <a:chExt cx="358588" cy="357642"/>
          </a:xfrm>
        </p:grpSpPr>
        <p:sp>
          <p:nvSpPr>
            <p:cNvPr id="8179" name="Google Shape;8179;p82"/>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2"/>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2"/>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2"/>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2"/>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2"/>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2"/>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2"/>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2"/>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2"/>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2"/>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2"/>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1" name="Google Shape;8191;p82"/>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8192" name="Google Shape;8192;p82"/>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96" name="Shape 8196"/>
        <p:cNvGrpSpPr/>
        <p:nvPr/>
      </p:nvGrpSpPr>
      <p:grpSpPr>
        <a:xfrm>
          <a:off x="0" y="0"/>
          <a:ext cx="0" cy="0"/>
          <a:chOff x="0" y="0"/>
          <a:chExt cx="0" cy="0"/>
        </a:xfrm>
      </p:grpSpPr>
      <p:sp>
        <p:nvSpPr>
          <p:cNvPr id="8197" name="Google Shape;8197;p83"/>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8" name="Google Shape;8198;p83"/>
          <p:cNvGrpSpPr/>
          <p:nvPr/>
        </p:nvGrpSpPr>
        <p:grpSpPr>
          <a:xfrm>
            <a:off x="748855" y="2243507"/>
            <a:ext cx="452798" cy="449473"/>
            <a:chOff x="-21322300" y="3693325"/>
            <a:chExt cx="306400" cy="304150"/>
          </a:xfrm>
        </p:grpSpPr>
        <p:sp>
          <p:nvSpPr>
            <p:cNvPr id="8199" name="Google Shape;8199;p83"/>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3"/>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3"/>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3"/>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83"/>
          <p:cNvGrpSpPr/>
          <p:nvPr/>
        </p:nvGrpSpPr>
        <p:grpSpPr>
          <a:xfrm>
            <a:off x="748263" y="2810244"/>
            <a:ext cx="453980" cy="422540"/>
            <a:chOff x="-21322300" y="4077125"/>
            <a:chExt cx="307200" cy="285925"/>
          </a:xfrm>
        </p:grpSpPr>
        <p:sp>
          <p:nvSpPr>
            <p:cNvPr id="8204" name="Google Shape;8204;p83"/>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3"/>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3"/>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3"/>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3"/>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3"/>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3"/>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3"/>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3"/>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3"/>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3"/>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3"/>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83"/>
          <p:cNvGrpSpPr/>
          <p:nvPr/>
        </p:nvGrpSpPr>
        <p:grpSpPr>
          <a:xfrm>
            <a:off x="3525440" y="1689128"/>
            <a:ext cx="451653" cy="450212"/>
            <a:chOff x="-19394200" y="3333800"/>
            <a:chExt cx="305625" cy="304650"/>
          </a:xfrm>
        </p:grpSpPr>
        <p:sp>
          <p:nvSpPr>
            <p:cNvPr id="8217" name="Google Shape;8217;p83"/>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3"/>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3"/>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3"/>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3"/>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3"/>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3"/>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3"/>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3"/>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83"/>
          <p:cNvGrpSpPr/>
          <p:nvPr/>
        </p:nvGrpSpPr>
        <p:grpSpPr>
          <a:xfrm>
            <a:off x="3524276" y="2243580"/>
            <a:ext cx="453980" cy="449325"/>
            <a:chOff x="-19396575" y="3708500"/>
            <a:chExt cx="307200" cy="304050"/>
          </a:xfrm>
        </p:grpSpPr>
        <p:sp>
          <p:nvSpPr>
            <p:cNvPr id="8227" name="Google Shape;8227;p83"/>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3"/>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3"/>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83"/>
          <p:cNvGrpSpPr/>
          <p:nvPr/>
        </p:nvGrpSpPr>
        <p:grpSpPr>
          <a:xfrm>
            <a:off x="3518457" y="2796461"/>
            <a:ext cx="465618" cy="450101"/>
            <a:chOff x="-19394200" y="4084200"/>
            <a:chExt cx="315075" cy="304575"/>
          </a:xfrm>
        </p:grpSpPr>
        <p:sp>
          <p:nvSpPr>
            <p:cNvPr id="8231" name="Google Shape;8231;p83"/>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3"/>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3"/>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3"/>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3"/>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3"/>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83"/>
          <p:cNvGrpSpPr/>
          <p:nvPr/>
        </p:nvGrpSpPr>
        <p:grpSpPr>
          <a:xfrm>
            <a:off x="6324167" y="1689001"/>
            <a:ext cx="400447" cy="450470"/>
            <a:chOff x="-17526750" y="3309200"/>
            <a:chExt cx="270975" cy="304825"/>
          </a:xfrm>
        </p:grpSpPr>
        <p:sp>
          <p:nvSpPr>
            <p:cNvPr id="8238" name="Google Shape;8238;p83"/>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3"/>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3"/>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3"/>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3"/>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83"/>
          <p:cNvGrpSpPr/>
          <p:nvPr/>
        </p:nvGrpSpPr>
        <p:grpSpPr>
          <a:xfrm>
            <a:off x="6300319" y="2244173"/>
            <a:ext cx="448143" cy="448143"/>
            <a:chOff x="-17542500" y="3684100"/>
            <a:chExt cx="303250" cy="303250"/>
          </a:xfrm>
        </p:grpSpPr>
        <p:sp>
          <p:nvSpPr>
            <p:cNvPr id="8244" name="Google Shape;8244;p83"/>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3"/>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3"/>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3"/>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3"/>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3"/>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3"/>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83"/>
          <p:cNvGrpSpPr/>
          <p:nvPr/>
        </p:nvGrpSpPr>
        <p:grpSpPr>
          <a:xfrm>
            <a:off x="6299728" y="2810817"/>
            <a:ext cx="449325" cy="421395"/>
            <a:chOff x="-17542500" y="4068450"/>
            <a:chExt cx="304050" cy="285150"/>
          </a:xfrm>
        </p:grpSpPr>
        <p:sp>
          <p:nvSpPr>
            <p:cNvPr id="8252" name="Google Shape;8252;p83"/>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3"/>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3"/>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3"/>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3"/>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3"/>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83"/>
          <p:cNvGrpSpPr/>
          <p:nvPr/>
        </p:nvGrpSpPr>
        <p:grpSpPr>
          <a:xfrm>
            <a:off x="3530150" y="3342211"/>
            <a:ext cx="343404" cy="449325"/>
            <a:chOff x="-15652200" y="3335975"/>
            <a:chExt cx="232375" cy="304050"/>
          </a:xfrm>
        </p:grpSpPr>
        <p:sp>
          <p:nvSpPr>
            <p:cNvPr id="8259" name="Google Shape;8259;p83"/>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3"/>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3"/>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3"/>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3"/>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3"/>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3"/>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3"/>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3"/>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83"/>
          <p:cNvGrpSpPr/>
          <p:nvPr/>
        </p:nvGrpSpPr>
        <p:grpSpPr>
          <a:xfrm>
            <a:off x="1304064" y="2243729"/>
            <a:ext cx="449325" cy="449030"/>
            <a:chOff x="-20945825" y="3692175"/>
            <a:chExt cx="304050" cy="303850"/>
          </a:xfrm>
        </p:grpSpPr>
        <p:sp>
          <p:nvSpPr>
            <p:cNvPr id="8269" name="Google Shape;8269;p83"/>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3"/>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3"/>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3"/>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83"/>
          <p:cNvGrpSpPr/>
          <p:nvPr/>
        </p:nvGrpSpPr>
        <p:grpSpPr>
          <a:xfrm>
            <a:off x="4110888" y="1689848"/>
            <a:ext cx="372516" cy="448771"/>
            <a:chOff x="-18994100" y="3334775"/>
            <a:chExt cx="252075" cy="303675"/>
          </a:xfrm>
        </p:grpSpPr>
        <p:sp>
          <p:nvSpPr>
            <p:cNvPr id="8274" name="Google Shape;8274;p83"/>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3"/>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3"/>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3"/>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83"/>
          <p:cNvGrpSpPr/>
          <p:nvPr/>
        </p:nvGrpSpPr>
        <p:grpSpPr>
          <a:xfrm>
            <a:off x="4125445" y="2244743"/>
            <a:ext cx="343404" cy="446998"/>
            <a:chOff x="-18983850" y="3710075"/>
            <a:chExt cx="232375" cy="302475"/>
          </a:xfrm>
        </p:grpSpPr>
        <p:sp>
          <p:nvSpPr>
            <p:cNvPr id="8279" name="Google Shape;8279;p83"/>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3"/>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3"/>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3"/>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83"/>
          <p:cNvGrpSpPr/>
          <p:nvPr/>
        </p:nvGrpSpPr>
        <p:grpSpPr>
          <a:xfrm>
            <a:off x="1303491" y="1689573"/>
            <a:ext cx="450470" cy="449325"/>
            <a:chOff x="-20946600" y="3317850"/>
            <a:chExt cx="304825" cy="304050"/>
          </a:xfrm>
        </p:grpSpPr>
        <p:sp>
          <p:nvSpPr>
            <p:cNvPr id="8284" name="Google Shape;8284;p83"/>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3"/>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3"/>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83"/>
          <p:cNvGrpSpPr/>
          <p:nvPr/>
        </p:nvGrpSpPr>
        <p:grpSpPr>
          <a:xfrm>
            <a:off x="1329667" y="2797442"/>
            <a:ext cx="398119" cy="448143"/>
            <a:chOff x="-20930075" y="4066100"/>
            <a:chExt cx="269400" cy="303250"/>
          </a:xfrm>
        </p:grpSpPr>
        <p:sp>
          <p:nvSpPr>
            <p:cNvPr id="8288" name="Google Shape;8288;p83"/>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3"/>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83"/>
          <p:cNvGrpSpPr/>
          <p:nvPr/>
        </p:nvGrpSpPr>
        <p:grpSpPr>
          <a:xfrm>
            <a:off x="4071911" y="2797422"/>
            <a:ext cx="450470" cy="448180"/>
            <a:chOff x="-19020075" y="4084200"/>
            <a:chExt cx="304825" cy="303275"/>
          </a:xfrm>
        </p:grpSpPr>
        <p:sp>
          <p:nvSpPr>
            <p:cNvPr id="8291" name="Google Shape;8291;p83"/>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3"/>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3"/>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3"/>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3"/>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3"/>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3"/>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3"/>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3"/>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83"/>
          <p:cNvGrpSpPr/>
          <p:nvPr/>
        </p:nvGrpSpPr>
        <p:grpSpPr>
          <a:xfrm>
            <a:off x="6889176" y="1689001"/>
            <a:ext cx="396937" cy="450470"/>
            <a:chOff x="-17149475" y="3309200"/>
            <a:chExt cx="268600" cy="304825"/>
          </a:xfrm>
        </p:grpSpPr>
        <p:sp>
          <p:nvSpPr>
            <p:cNvPr id="8301" name="Google Shape;8301;p83"/>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3"/>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83"/>
          <p:cNvGrpSpPr/>
          <p:nvPr/>
        </p:nvGrpSpPr>
        <p:grpSpPr>
          <a:xfrm>
            <a:off x="6862982" y="2258120"/>
            <a:ext cx="449325" cy="420249"/>
            <a:chOff x="-17168375" y="3692750"/>
            <a:chExt cx="304050" cy="284375"/>
          </a:xfrm>
        </p:grpSpPr>
        <p:sp>
          <p:nvSpPr>
            <p:cNvPr id="8304" name="Google Shape;8304;p83"/>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3"/>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3"/>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3"/>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3"/>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3"/>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3"/>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83"/>
          <p:cNvGrpSpPr/>
          <p:nvPr/>
        </p:nvGrpSpPr>
        <p:grpSpPr>
          <a:xfrm>
            <a:off x="6859491" y="2796852"/>
            <a:ext cx="456308" cy="449325"/>
            <a:chOff x="-17170750" y="4058800"/>
            <a:chExt cx="308775" cy="304050"/>
          </a:xfrm>
        </p:grpSpPr>
        <p:sp>
          <p:nvSpPr>
            <p:cNvPr id="8312" name="Google Shape;8312;p83"/>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3"/>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3"/>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3"/>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3"/>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3"/>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3"/>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3"/>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3"/>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3"/>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3"/>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3"/>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3"/>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3"/>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3"/>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3"/>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3"/>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83"/>
          <p:cNvGrpSpPr/>
          <p:nvPr/>
        </p:nvGrpSpPr>
        <p:grpSpPr>
          <a:xfrm>
            <a:off x="5721388" y="3343358"/>
            <a:ext cx="450470" cy="446998"/>
            <a:chOff x="-15688425" y="3707725"/>
            <a:chExt cx="304825" cy="302475"/>
          </a:xfrm>
        </p:grpSpPr>
        <p:sp>
          <p:nvSpPr>
            <p:cNvPr id="8330" name="Google Shape;8330;p83"/>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3"/>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3"/>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3"/>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3"/>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3"/>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83"/>
          <p:cNvGrpSpPr/>
          <p:nvPr/>
        </p:nvGrpSpPr>
        <p:grpSpPr>
          <a:xfrm>
            <a:off x="1865544" y="1690441"/>
            <a:ext cx="451653" cy="447589"/>
            <a:chOff x="-20572500" y="3319025"/>
            <a:chExt cx="305625" cy="302875"/>
          </a:xfrm>
        </p:grpSpPr>
        <p:sp>
          <p:nvSpPr>
            <p:cNvPr id="8337" name="Google Shape;8337;p83"/>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3"/>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83"/>
          <p:cNvGrpSpPr/>
          <p:nvPr/>
        </p:nvGrpSpPr>
        <p:grpSpPr>
          <a:xfrm>
            <a:off x="1866708" y="2305410"/>
            <a:ext cx="449325" cy="325670"/>
            <a:chOff x="-20571700" y="3722875"/>
            <a:chExt cx="304050" cy="220375"/>
          </a:xfrm>
        </p:grpSpPr>
        <p:sp>
          <p:nvSpPr>
            <p:cNvPr id="8340" name="Google Shape;8340;p83"/>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3"/>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3"/>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3"/>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3"/>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3"/>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3"/>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83"/>
          <p:cNvGrpSpPr/>
          <p:nvPr/>
        </p:nvGrpSpPr>
        <p:grpSpPr>
          <a:xfrm>
            <a:off x="1866135" y="2796278"/>
            <a:ext cx="450470" cy="450470"/>
            <a:chOff x="-20571700" y="4066875"/>
            <a:chExt cx="304825" cy="304825"/>
          </a:xfrm>
        </p:grpSpPr>
        <p:sp>
          <p:nvSpPr>
            <p:cNvPr id="8348" name="Google Shape;8348;p83"/>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3"/>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3"/>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3"/>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3"/>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3"/>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83"/>
          <p:cNvGrpSpPr/>
          <p:nvPr/>
        </p:nvGrpSpPr>
        <p:grpSpPr>
          <a:xfrm>
            <a:off x="4632837" y="1688259"/>
            <a:ext cx="453980" cy="451948"/>
            <a:chOff x="-18645175" y="3334200"/>
            <a:chExt cx="307200" cy="305825"/>
          </a:xfrm>
        </p:grpSpPr>
        <p:sp>
          <p:nvSpPr>
            <p:cNvPr id="8355" name="Google Shape;8355;p83"/>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3"/>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3"/>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3"/>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3"/>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83"/>
          <p:cNvGrpSpPr/>
          <p:nvPr/>
        </p:nvGrpSpPr>
        <p:grpSpPr>
          <a:xfrm>
            <a:off x="4633429" y="2242989"/>
            <a:ext cx="452798" cy="450507"/>
            <a:chOff x="-18645175" y="3708500"/>
            <a:chExt cx="306400" cy="304850"/>
          </a:xfrm>
        </p:grpSpPr>
        <p:sp>
          <p:nvSpPr>
            <p:cNvPr id="8361" name="Google Shape;8361;p83"/>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3"/>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3"/>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3"/>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3"/>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3"/>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3"/>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83"/>
          <p:cNvGrpSpPr/>
          <p:nvPr/>
        </p:nvGrpSpPr>
        <p:grpSpPr>
          <a:xfrm>
            <a:off x="4631101" y="2795630"/>
            <a:ext cx="457453" cy="451763"/>
            <a:chOff x="-18647525" y="4082625"/>
            <a:chExt cx="309550" cy="305700"/>
          </a:xfrm>
        </p:grpSpPr>
        <p:sp>
          <p:nvSpPr>
            <p:cNvPr id="8369" name="Google Shape;8369;p83"/>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3"/>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3"/>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3"/>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83"/>
          <p:cNvGrpSpPr/>
          <p:nvPr/>
        </p:nvGrpSpPr>
        <p:grpSpPr>
          <a:xfrm>
            <a:off x="7441485" y="1689592"/>
            <a:ext cx="395755" cy="449288"/>
            <a:chOff x="-16775350" y="3309200"/>
            <a:chExt cx="267800" cy="304025"/>
          </a:xfrm>
        </p:grpSpPr>
        <p:sp>
          <p:nvSpPr>
            <p:cNvPr id="8374" name="Google Shape;8374;p83"/>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3"/>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3"/>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83"/>
          <p:cNvGrpSpPr/>
          <p:nvPr/>
        </p:nvGrpSpPr>
        <p:grpSpPr>
          <a:xfrm>
            <a:off x="7441485" y="2241827"/>
            <a:ext cx="395755" cy="452835"/>
            <a:chOff x="-16775350" y="3683300"/>
            <a:chExt cx="267800" cy="306425"/>
          </a:xfrm>
        </p:grpSpPr>
        <p:sp>
          <p:nvSpPr>
            <p:cNvPr id="8378" name="Google Shape;8378;p83"/>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3"/>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3"/>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83"/>
          <p:cNvGrpSpPr/>
          <p:nvPr/>
        </p:nvGrpSpPr>
        <p:grpSpPr>
          <a:xfrm>
            <a:off x="7413536" y="2796870"/>
            <a:ext cx="451653" cy="449288"/>
            <a:chOff x="-16794250" y="4058225"/>
            <a:chExt cx="305625" cy="304025"/>
          </a:xfrm>
        </p:grpSpPr>
        <p:sp>
          <p:nvSpPr>
            <p:cNvPr id="8382" name="Google Shape;8382;p83"/>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3"/>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3"/>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3"/>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3"/>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3"/>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3"/>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3"/>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3"/>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1" name="Google Shape;8391;p83"/>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2" name="Google Shape;8392;p83"/>
          <p:cNvGrpSpPr/>
          <p:nvPr/>
        </p:nvGrpSpPr>
        <p:grpSpPr>
          <a:xfrm>
            <a:off x="2414953" y="1689573"/>
            <a:ext cx="457453" cy="449325"/>
            <a:chOff x="-20199150" y="3317850"/>
            <a:chExt cx="309550" cy="304050"/>
          </a:xfrm>
        </p:grpSpPr>
        <p:sp>
          <p:nvSpPr>
            <p:cNvPr id="8393" name="Google Shape;8393;p83"/>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3"/>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3"/>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3"/>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3"/>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3"/>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3"/>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83"/>
          <p:cNvGrpSpPr/>
          <p:nvPr/>
        </p:nvGrpSpPr>
        <p:grpSpPr>
          <a:xfrm>
            <a:off x="2417281" y="2242861"/>
            <a:ext cx="452798" cy="450766"/>
            <a:chOff x="-20199150" y="3693150"/>
            <a:chExt cx="306400" cy="305025"/>
          </a:xfrm>
        </p:grpSpPr>
        <p:sp>
          <p:nvSpPr>
            <p:cNvPr id="8401" name="Google Shape;8401;p83"/>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3"/>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3"/>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3"/>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3"/>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3"/>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83"/>
          <p:cNvGrpSpPr/>
          <p:nvPr/>
        </p:nvGrpSpPr>
        <p:grpSpPr>
          <a:xfrm>
            <a:off x="2417854" y="2795687"/>
            <a:ext cx="451653" cy="451653"/>
            <a:chOff x="-20197575" y="4066875"/>
            <a:chExt cx="305625" cy="305625"/>
          </a:xfrm>
        </p:grpSpPr>
        <p:sp>
          <p:nvSpPr>
            <p:cNvPr id="8408" name="Google Shape;8408;p83"/>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3"/>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3"/>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3"/>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3"/>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3"/>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3"/>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3"/>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83"/>
          <p:cNvGrpSpPr/>
          <p:nvPr/>
        </p:nvGrpSpPr>
        <p:grpSpPr>
          <a:xfrm>
            <a:off x="5200071" y="1687520"/>
            <a:ext cx="449325" cy="453426"/>
            <a:chOff x="-18271050" y="3333200"/>
            <a:chExt cx="304050" cy="306825"/>
          </a:xfrm>
        </p:grpSpPr>
        <p:sp>
          <p:nvSpPr>
            <p:cNvPr id="8417" name="Google Shape;8417;p83"/>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3"/>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3"/>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3"/>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3"/>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83"/>
          <p:cNvGrpSpPr/>
          <p:nvPr/>
        </p:nvGrpSpPr>
        <p:grpSpPr>
          <a:xfrm>
            <a:off x="5200644" y="2244171"/>
            <a:ext cx="448180" cy="448143"/>
            <a:chOff x="-18270275" y="3710875"/>
            <a:chExt cx="303275" cy="303250"/>
          </a:xfrm>
        </p:grpSpPr>
        <p:sp>
          <p:nvSpPr>
            <p:cNvPr id="8423" name="Google Shape;8423;p83"/>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3"/>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3"/>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3"/>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3"/>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3"/>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83"/>
          <p:cNvGrpSpPr/>
          <p:nvPr/>
        </p:nvGrpSpPr>
        <p:grpSpPr>
          <a:xfrm>
            <a:off x="5254196" y="2797422"/>
            <a:ext cx="341076" cy="448180"/>
            <a:chOff x="-18234025" y="4084200"/>
            <a:chExt cx="230800" cy="303275"/>
          </a:xfrm>
        </p:grpSpPr>
        <p:sp>
          <p:nvSpPr>
            <p:cNvPr id="8430" name="Google Shape;8430;p83"/>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3"/>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3"/>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83"/>
          <p:cNvGrpSpPr/>
          <p:nvPr/>
        </p:nvGrpSpPr>
        <p:grpSpPr>
          <a:xfrm>
            <a:off x="2366751" y="3341641"/>
            <a:ext cx="449325" cy="450470"/>
            <a:chOff x="-16419350" y="3308400"/>
            <a:chExt cx="304050" cy="304825"/>
          </a:xfrm>
        </p:grpSpPr>
        <p:sp>
          <p:nvSpPr>
            <p:cNvPr id="8434" name="Google Shape;8434;p83"/>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3"/>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3"/>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3"/>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3"/>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3"/>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3"/>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83"/>
          <p:cNvGrpSpPr/>
          <p:nvPr/>
        </p:nvGrpSpPr>
        <p:grpSpPr>
          <a:xfrm>
            <a:off x="4638306" y="3340423"/>
            <a:ext cx="395755" cy="452872"/>
            <a:chOff x="-16401225" y="3683275"/>
            <a:chExt cx="267800" cy="306450"/>
          </a:xfrm>
        </p:grpSpPr>
        <p:sp>
          <p:nvSpPr>
            <p:cNvPr id="8442" name="Google Shape;8442;p83"/>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3"/>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3"/>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3"/>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3"/>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3"/>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3"/>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83"/>
          <p:cNvGrpSpPr/>
          <p:nvPr/>
        </p:nvGrpSpPr>
        <p:grpSpPr>
          <a:xfrm>
            <a:off x="8003755" y="2797062"/>
            <a:ext cx="450470" cy="448180"/>
            <a:chOff x="-16419350" y="4058200"/>
            <a:chExt cx="304825" cy="303275"/>
          </a:xfrm>
        </p:grpSpPr>
        <p:sp>
          <p:nvSpPr>
            <p:cNvPr id="8450" name="Google Shape;8450;p83"/>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3"/>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3"/>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3"/>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3"/>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3"/>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3"/>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83"/>
          <p:cNvGrpSpPr/>
          <p:nvPr/>
        </p:nvGrpSpPr>
        <p:grpSpPr>
          <a:xfrm>
            <a:off x="4030643" y="3343080"/>
            <a:ext cx="450507" cy="447589"/>
            <a:chOff x="-15296200" y="3326900"/>
            <a:chExt cx="304850" cy="302875"/>
          </a:xfrm>
        </p:grpSpPr>
        <p:sp>
          <p:nvSpPr>
            <p:cNvPr id="8458" name="Google Shape;8458;p83"/>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3"/>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3"/>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3"/>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3"/>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83"/>
          <p:cNvGrpSpPr/>
          <p:nvPr/>
        </p:nvGrpSpPr>
        <p:grpSpPr>
          <a:xfrm>
            <a:off x="2946296" y="1706881"/>
            <a:ext cx="486566" cy="414708"/>
            <a:chOff x="-19835275" y="3330250"/>
            <a:chExt cx="329250" cy="280625"/>
          </a:xfrm>
        </p:grpSpPr>
        <p:sp>
          <p:nvSpPr>
            <p:cNvPr id="8464" name="Google Shape;8464;p83"/>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3"/>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3"/>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83"/>
          <p:cNvGrpSpPr/>
          <p:nvPr/>
        </p:nvGrpSpPr>
        <p:grpSpPr>
          <a:xfrm>
            <a:off x="2964325" y="2243470"/>
            <a:ext cx="450507" cy="449547"/>
            <a:chOff x="-19822675" y="3692750"/>
            <a:chExt cx="304850" cy="304200"/>
          </a:xfrm>
        </p:grpSpPr>
        <p:sp>
          <p:nvSpPr>
            <p:cNvPr id="8468" name="Google Shape;8468;p83"/>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3"/>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3"/>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3"/>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3"/>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83"/>
          <p:cNvGrpSpPr/>
          <p:nvPr/>
        </p:nvGrpSpPr>
        <p:grpSpPr>
          <a:xfrm>
            <a:off x="2964916" y="2796278"/>
            <a:ext cx="449325" cy="450470"/>
            <a:chOff x="-19822675" y="4066875"/>
            <a:chExt cx="304050" cy="304825"/>
          </a:xfrm>
        </p:grpSpPr>
        <p:sp>
          <p:nvSpPr>
            <p:cNvPr id="8474" name="Google Shape;8474;p83"/>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3"/>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3"/>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3"/>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3"/>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3"/>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83"/>
          <p:cNvGrpSpPr/>
          <p:nvPr/>
        </p:nvGrpSpPr>
        <p:grpSpPr>
          <a:xfrm>
            <a:off x="5773985" y="1689571"/>
            <a:ext cx="399302" cy="449325"/>
            <a:chOff x="-17878825" y="3334400"/>
            <a:chExt cx="270200" cy="304050"/>
          </a:xfrm>
        </p:grpSpPr>
        <p:sp>
          <p:nvSpPr>
            <p:cNvPr id="8481" name="Google Shape;8481;p83"/>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3"/>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3"/>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3"/>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3"/>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3"/>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3"/>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83"/>
          <p:cNvGrpSpPr/>
          <p:nvPr/>
        </p:nvGrpSpPr>
        <p:grpSpPr>
          <a:xfrm>
            <a:off x="5747809" y="2242416"/>
            <a:ext cx="451653" cy="451653"/>
            <a:chOff x="-17896150" y="3709300"/>
            <a:chExt cx="305625" cy="305625"/>
          </a:xfrm>
        </p:grpSpPr>
        <p:sp>
          <p:nvSpPr>
            <p:cNvPr id="8489" name="Google Shape;8489;p83"/>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3"/>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3"/>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3"/>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83"/>
          <p:cNvGrpSpPr/>
          <p:nvPr/>
        </p:nvGrpSpPr>
        <p:grpSpPr>
          <a:xfrm>
            <a:off x="5775740" y="2795686"/>
            <a:ext cx="395792" cy="451653"/>
            <a:chOff x="-17878025" y="4082625"/>
            <a:chExt cx="267825" cy="305625"/>
          </a:xfrm>
        </p:grpSpPr>
        <p:sp>
          <p:nvSpPr>
            <p:cNvPr id="8494" name="Google Shape;8494;p83"/>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3"/>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3"/>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3"/>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3"/>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3"/>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3"/>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83"/>
          <p:cNvGrpSpPr/>
          <p:nvPr/>
        </p:nvGrpSpPr>
        <p:grpSpPr>
          <a:xfrm>
            <a:off x="2919632" y="3355015"/>
            <a:ext cx="450507" cy="423722"/>
            <a:chOff x="-16044450" y="3317850"/>
            <a:chExt cx="304850" cy="286725"/>
          </a:xfrm>
        </p:grpSpPr>
        <p:sp>
          <p:nvSpPr>
            <p:cNvPr id="8502" name="Google Shape;8502;p83"/>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3"/>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3"/>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3"/>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6" name="Google Shape;8506;p83"/>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7" name="Google Shape;8507;p83"/>
          <p:cNvGrpSpPr/>
          <p:nvPr/>
        </p:nvGrpSpPr>
        <p:grpSpPr>
          <a:xfrm>
            <a:off x="8042149" y="2243724"/>
            <a:ext cx="373662" cy="449030"/>
            <a:chOff x="-16018450" y="4058400"/>
            <a:chExt cx="252850" cy="303850"/>
          </a:xfrm>
        </p:grpSpPr>
        <p:sp>
          <p:nvSpPr>
            <p:cNvPr id="8508" name="Google Shape;8508;p83"/>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3"/>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3"/>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3"/>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2" name="Google Shape;8512;p83"/>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3"/>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17" name="Shape 8517"/>
        <p:cNvGrpSpPr/>
        <p:nvPr/>
      </p:nvGrpSpPr>
      <p:grpSpPr>
        <a:xfrm>
          <a:off x="0" y="0"/>
          <a:ext cx="0" cy="0"/>
          <a:chOff x="0" y="0"/>
          <a:chExt cx="0" cy="0"/>
        </a:xfrm>
      </p:grpSpPr>
      <p:grpSp>
        <p:nvGrpSpPr>
          <p:cNvPr id="8518" name="Google Shape;8518;p84"/>
          <p:cNvGrpSpPr/>
          <p:nvPr/>
        </p:nvGrpSpPr>
        <p:grpSpPr>
          <a:xfrm>
            <a:off x="845901" y="1689241"/>
            <a:ext cx="442337" cy="419623"/>
            <a:chOff x="-6696925" y="3272575"/>
            <a:chExt cx="307200" cy="291425"/>
          </a:xfrm>
        </p:grpSpPr>
        <p:sp>
          <p:nvSpPr>
            <p:cNvPr id="8519" name="Google Shape;8519;p84"/>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4"/>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1" name="Google Shape;8521;p84"/>
          <p:cNvGrpSpPr/>
          <p:nvPr/>
        </p:nvGrpSpPr>
        <p:grpSpPr>
          <a:xfrm>
            <a:off x="845884" y="2204636"/>
            <a:ext cx="442373" cy="420775"/>
            <a:chOff x="-6690625" y="3631325"/>
            <a:chExt cx="307225" cy="292225"/>
          </a:xfrm>
        </p:grpSpPr>
        <p:sp>
          <p:nvSpPr>
            <p:cNvPr id="8522" name="Google Shape;8522;p84"/>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4"/>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4"/>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4"/>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4"/>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7" name="Google Shape;8527;p84"/>
          <p:cNvGrpSpPr/>
          <p:nvPr/>
        </p:nvGrpSpPr>
        <p:grpSpPr>
          <a:xfrm>
            <a:off x="868005" y="2756972"/>
            <a:ext cx="421927" cy="419371"/>
            <a:chOff x="-6689825" y="3992050"/>
            <a:chExt cx="293025" cy="291250"/>
          </a:xfrm>
        </p:grpSpPr>
        <p:sp>
          <p:nvSpPr>
            <p:cNvPr id="8528" name="Google Shape;8528;p84"/>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4"/>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4"/>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4"/>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4"/>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4"/>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4"/>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4"/>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4"/>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4"/>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4"/>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4"/>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0" name="Google Shape;8540;p84"/>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1" name="Google Shape;8541;p84"/>
          <p:cNvGrpSpPr/>
          <p:nvPr/>
        </p:nvGrpSpPr>
        <p:grpSpPr>
          <a:xfrm>
            <a:off x="3551317" y="2205192"/>
            <a:ext cx="423043" cy="419659"/>
            <a:chOff x="-4837325" y="3612425"/>
            <a:chExt cx="293800" cy="291450"/>
          </a:xfrm>
        </p:grpSpPr>
        <p:sp>
          <p:nvSpPr>
            <p:cNvPr id="8542" name="Google Shape;8542;p84"/>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4"/>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4"/>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84"/>
          <p:cNvGrpSpPr/>
          <p:nvPr/>
        </p:nvGrpSpPr>
        <p:grpSpPr>
          <a:xfrm>
            <a:off x="3564349" y="2756826"/>
            <a:ext cx="420775" cy="419659"/>
            <a:chOff x="-4837325" y="3971575"/>
            <a:chExt cx="292225" cy="291450"/>
          </a:xfrm>
        </p:grpSpPr>
        <p:sp>
          <p:nvSpPr>
            <p:cNvPr id="8546" name="Google Shape;8546;p84"/>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4"/>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4"/>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4"/>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4"/>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4"/>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84"/>
          <p:cNvGrpSpPr/>
          <p:nvPr/>
        </p:nvGrpSpPr>
        <p:grpSpPr>
          <a:xfrm>
            <a:off x="6256364" y="1714185"/>
            <a:ext cx="430998" cy="369730"/>
            <a:chOff x="-3037625" y="3254850"/>
            <a:chExt cx="299325" cy="256775"/>
          </a:xfrm>
        </p:grpSpPr>
        <p:sp>
          <p:nvSpPr>
            <p:cNvPr id="8553" name="Google Shape;8553;p84"/>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4"/>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4"/>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4"/>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84"/>
          <p:cNvGrpSpPr/>
          <p:nvPr/>
        </p:nvGrpSpPr>
        <p:grpSpPr>
          <a:xfrm>
            <a:off x="6260324" y="2204615"/>
            <a:ext cx="423079" cy="420811"/>
            <a:chOff x="-3031325" y="3597450"/>
            <a:chExt cx="293825" cy="292250"/>
          </a:xfrm>
        </p:grpSpPr>
        <p:sp>
          <p:nvSpPr>
            <p:cNvPr id="8558" name="Google Shape;8558;p84"/>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4"/>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4"/>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4"/>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84"/>
          <p:cNvGrpSpPr/>
          <p:nvPr/>
        </p:nvGrpSpPr>
        <p:grpSpPr>
          <a:xfrm>
            <a:off x="6272798" y="2781214"/>
            <a:ext cx="421927" cy="370882"/>
            <a:chOff x="-3030525" y="3973150"/>
            <a:chExt cx="293025" cy="257575"/>
          </a:xfrm>
        </p:grpSpPr>
        <p:sp>
          <p:nvSpPr>
            <p:cNvPr id="8563" name="Google Shape;8563;p84"/>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4"/>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84"/>
          <p:cNvGrpSpPr/>
          <p:nvPr/>
        </p:nvGrpSpPr>
        <p:grpSpPr>
          <a:xfrm>
            <a:off x="1374391" y="3369426"/>
            <a:ext cx="421927" cy="297195"/>
            <a:chOff x="-1199300" y="3279250"/>
            <a:chExt cx="293025" cy="206400"/>
          </a:xfrm>
        </p:grpSpPr>
        <p:sp>
          <p:nvSpPr>
            <p:cNvPr id="8566" name="Google Shape;8566;p84"/>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4"/>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4"/>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4"/>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84"/>
          <p:cNvGrpSpPr/>
          <p:nvPr/>
        </p:nvGrpSpPr>
        <p:grpSpPr>
          <a:xfrm>
            <a:off x="1381477" y="1688773"/>
            <a:ext cx="444605" cy="420559"/>
            <a:chOff x="-6338550" y="3272950"/>
            <a:chExt cx="308775" cy="292075"/>
          </a:xfrm>
        </p:grpSpPr>
        <p:sp>
          <p:nvSpPr>
            <p:cNvPr id="8571" name="Google Shape;8571;p84"/>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4"/>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4"/>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84"/>
          <p:cNvGrpSpPr/>
          <p:nvPr/>
        </p:nvGrpSpPr>
        <p:grpSpPr>
          <a:xfrm>
            <a:off x="1392817" y="2205194"/>
            <a:ext cx="421927" cy="419659"/>
            <a:chOff x="-6329100" y="3632100"/>
            <a:chExt cx="293025" cy="291450"/>
          </a:xfrm>
        </p:grpSpPr>
        <p:sp>
          <p:nvSpPr>
            <p:cNvPr id="8575" name="Google Shape;8575;p84"/>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4"/>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4"/>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84"/>
          <p:cNvGrpSpPr/>
          <p:nvPr/>
        </p:nvGrpSpPr>
        <p:grpSpPr>
          <a:xfrm>
            <a:off x="1405867" y="2756828"/>
            <a:ext cx="419623" cy="419659"/>
            <a:chOff x="-6329875" y="3992050"/>
            <a:chExt cx="291425" cy="291450"/>
          </a:xfrm>
        </p:grpSpPr>
        <p:sp>
          <p:nvSpPr>
            <p:cNvPr id="8579" name="Google Shape;8579;p84"/>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4"/>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4"/>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4"/>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84"/>
          <p:cNvGrpSpPr/>
          <p:nvPr/>
        </p:nvGrpSpPr>
        <p:grpSpPr>
          <a:xfrm>
            <a:off x="4092004" y="1687530"/>
            <a:ext cx="423079" cy="423043"/>
            <a:chOff x="-4478975" y="3251700"/>
            <a:chExt cx="293825" cy="293800"/>
          </a:xfrm>
        </p:grpSpPr>
        <p:sp>
          <p:nvSpPr>
            <p:cNvPr id="8584" name="Google Shape;8584;p84"/>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4"/>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4"/>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84"/>
          <p:cNvGrpSpPr/>
          <p:nvPr/>
        </p:nvGrpSpPr>
        <p:grpSpPr>
          <a:xfrm>
            <a:off x="4092004" y="2205192"/>
            <a:ext cx="423079" cy="419659"/>
            <a:chOff x="-4475825" y="3612425"/>
            <a:chExt cx="293825" cy="291450"/>
          </a:xfrm>
        </p:grpSpPr>
        <p:sp>
          <p:nvSpPr>
            <p:cNvPr id="8588" name="Google Shape;8588;p84"/>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4"/>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4"/>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84"/>
          <p:cNvGrpSpPr/>
          <p:nvPr/>
        </p:nvGrpSpPr>
        <p:grpSpPr>
          <a:xfrm>
            <a:off x="4101077" y="2756844"/>
            <a:ext cx="428730" cy="419623"/>
            <a:chOff x="-4480550" y="3970800"/>
            <a:chExt cx="297750" cy="291425"/>
          </a:xfrm>
        </p:grpSpPr>
        <p:sp>
          <p:nvSpPr>
            <p:cNvPr id="8592" name="Google Shape;8592;p84"/>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4"/>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84"/>
          <p:cNvGrpSpPr/>
          <p:nvPr/>
        </p:nvGrpSpPr>
        <p:grpSpPr>
          <a:xfrm>
            <a:off x="6804910" y="1689221"/>
            <a:ext cx="415123" cy="419659"/>
            <a:chOff x="-2668225" y="3239075"/>
            <a:chExt cx="288300" cy="291450"/>
          </a:xfrm>
        </p:grpSpPr>
        <p:sp>
          <p:nvSpPr>
            <p:cNvPr id="8595" name="Google Shape;8595;p84"/>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4"/>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4"/>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4"/>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4"/>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84"/>
          <p:cNvGrpSpPr/>
          <p:nvPr/>
        </p:nvGrpSpPr>
        <p:grpSpPr>
          <a:xfrm>
            <a:off x="6802066" y="2205191"/>
            <a:ext cx="420811" cy="419659"/>
            <a:chOff x="-2671375" y="3597450"/>
            <a:chExt cx="292250" cy="291450"/>
          </a:xfrm>
        </p:grpSpPr>
        <p:sp>
          <p:nvSpPr>
            <p:cNvPr id="8601" name="Google Shape;8601;p84"/>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4"/>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84"/>
          <p:cNvGrpSpPr/>
          <p:nvPr/>
        </p:nvGrpSpPr>
        <p:grpSpPr>
          <a:xfrm>
            <a:off x="6812849" y="2755691"/>
            <a:ext cx="423043" cy="421927"/>
            <a:chOff x="-2670575" y="3956600"/>
            <a:chExt cx="293800" cy="293025"/>
          </a:xfrm>
        </p:grpSpPr>
        <p:sp>
          <p:nvSpPr>
            <p:cNvPr id="8604" name="Google Shape;8604;p84"/>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4"/>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4"/>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4"/>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84"/>
          <p:cNvGrpSpPr/>
          <p:nvPr/>
        </p:nvGrpSpPr>
        <p:grpSpPr>
          <a:xfrm>
            <a:off x="3070370" y="3311947"/>
            <a:ext cx="426462" cy="418363"/>
            <a:chOff x="-1183550" y="3586525"/>
            <a:chExt cx="296175" cy="290550"/>
          </a:xfrm>
        </p:grpSpPr>
        <p:sp>
          <p:nvSpPr>
            <p:cNvPr id="8609" name="Google Shape;8609;p84"/>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4"/>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4"/>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4"/>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4"/>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4"/>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4"/>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4"/>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4"/>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84"/>
          <p:cNvGrpSpPr/>
          <p:nvPr/>
        </p:nvGrpSpPr>
        <p:grpSpPr>
          <a:xfrm>
            <a:off x="1933980" y="1689799"/>
            <a:ext cx="420811" cy="418507"/>
            <a:chOff x="-5971525" y="3273750"/>
            <a:chExt cx="292250" cy="290650"/>
          </a:xfrm>
        </p:grpSpPr>
        <p:sp>
          <p:nvSpPr>
            <p:cNvPr id="8619" name="Google Shape;8619;p84"/>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4"/>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84"/>
          <p:cNvGrpSpPr/>
          <p:nvPr/>
        </p:nvGrpSpPr>
        <p:grpSpPr>
          <a:xfrm>
            <a:off x="1928310" y="2203826"/>
            <a:ext cx="432150" cy="422395"/>
            <a:chOff x="-5974675" y="3632100"/>
            <a:chExt cx="300125" cy="293350"/>
          </a:xfrm>
        </p:grpSpPr>
        <p:sp>
          <p:nvSpPr>
            <p:cNvPr id="8622" name="Google Shape;8622;p84"/>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4"/>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4"/>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84"/>
          <p:cNvGrpSpPr/>
          <p:nvPr/>
        </p:nvGrpSpPr>
        <p:grpSpPr>
          <a:xfrm>
            <a:off x="1958351" y="2755694"/>
            <a:ext cx="395865" cy="421927"/>
            <a:chOff x="-5971525" y="3990475"/>
            <a:chExt cx="274925" cy="293025"/>
          </a:xfrm>
        </p:grpSpPr>
        <p:sp>
          <p:nvSpPr>
            <p:cNvPr id="8626" name="Google Shape;8626;p84"/>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4"/>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4"/>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4"/>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84"/>
          <p:cNvGrpSpPr/>
          <p:nvPr/>
        </p:nvGrpSpPr>
        <p:grpSpPr>
          <a:xfrm>
            <a:off x="4631558" y="1689798"/>
            <a:ext cx="420775" cy="418507"/>
            <a:chOff x="-4118225" y="3253275"/>
            <a:chExt cx="292225" cy="290650"/>
          </a:xfrm>
        </p:grpSpPr>
        <p:sp>
          <p:nvSpPr>
            <p:cNvPr id="8631" name="Google Shape;8631;p84"/>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4"/>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84"/>
          <p:cNvGrpSpPr/>
          <p:nvPr/>
        </p:nvGrpSpPr>
        <p:grpSpPr>
          <a:xfrm>
            <a:off x="4682008" y="2204922"/>
            <a:ext cx="319874" cy="420199"/>
            <a:chOff x="-4082800" y="3612425"/>
            <a:chExt cx="222150" cy="291825"/>
          </a:xfrm>
        </p:grpSpPr>
        <p:sp>
          <p:nvSpPr>
            <p:cNvPr id="8634" name="Google Shape;8634;p84"/>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4"/>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4"/>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84"/>
          <p:cNvGrpSpPr/>
          <p:nvPr/>
        </p:nvGrpSpPr>
        <p:grpSpPr>
          <a:xfrm>
            <a:off x="4643456" y="2769876"/>
            <a:ext cx="420775" cy="393561"/>
            <a:chOff x="-4118225" y="3990475"/>
            <a:chExt cx="292225" cy="273325"/>
          </a:xfrm>
        </p:grpSpPr>
        <p:sp>
          <p:nvSpPr>
            <p:cNvPr id="8638" name="Google Shape;8638;p84"/>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4"/>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4"/>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4"/>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84"/>
          <p:cNvGrpSpPr/>
          <p:nvPr/>
        </p:nvGrpSpPr>
        <p:grpSpPr>
          <a:xfrm>
            <a:off x="7354110" y="1688087"/>
            <a:ext cx="394713" cy="421927"/>
            <a:chOff x="-2312225" y="3238300"/>
            <a:chExt cx="274125" cy="293025"/>
          </a:xfrm>
        </p:grpSpPr>
        <p:sp>
          <p:nvSpPr>
            <p:cNvPr id="8643" name="Google Shape;8643;p84"/>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4"/>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84"/>
          <p:cNvGrpSpPr/>
          <p:nvPr/>
        </p:nvGrpSpPr>
        <p:grpSpPr>
          <a:xfrm>
            <a:off x="7341062" y="2153586"/>
            <a:ext cx="420811" cy="522864"/>
            <a:chOff x="-2310650" y="3525775"/>
            <a:chExt cx="292250" cy="363125"/>
          </a:xfrm>
        </p:grpSpPr>
        <p:sp>
          <p:nvSpPr>
            <p:cNvPr id="8646" name="Google Shape;8646;p84"/>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4"/>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4"/>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4"/>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84"/>
          <p:cNvGrpSpPr/>
          <p:nvPr/>
        </p:nvGrpSpPr>
        <p:grpSpPr>
          <a:xfrm>
            <a:off x="7351827" y="2756825"/>
            <a:ext cx="423079" cy="419659"/>
            <a:chOff x="-2310650" y="3958175"/>
            <a:chExt cx="293825" cy="291450"/>
          </a:xfrm>
        </p:grpSpPr>
        <p:sp>
          <p:nvSpPr>
            <p:cNvPr id="8651" name="Google Shape;8651;p84"/>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4"/>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84"/>
          <p:cNvGrpSpPr/>
          <p:nvPr/>
        </p:nvGrpSpPr>
        <p:grpSpPr>
          <a:xfrm>
            <a:off x="4718688" y="3308459"/>
            <a:ext cx="424159" cy="419659"/>
            <a:chOff x="-1182750" y="3962900"/>
            <a:chExt cx="294575" cy="291450"/>
          </a:xfrm>
        </p:grpSpPr>
        <p:sp>
          <p:nvSpPr>
            <p:cNvPr id="8654" name="Google Shape;8654;p84"/>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4"/>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4"/>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4"/>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4"/>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4"/>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4"/>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84"/>
          <p:cNvGrpSpPr/>
          <p:nvPr/>
        </p:nvGrpSpPr>
        <p:grpSpPr>
          <a:xfrm>
            <a:off x="2471824" y="1689223"/>
            <a:ext cx="424195" cy="419659"/>
            <a:chOff x="-5611575" y="3272950"/>
            <a:chExt cx="294600" cy="291450"/>
          </a:xfrm>
        </p:grpSpPr>
        <p:sp>
          <p:nvSpPr>
            <p:cNvPr id="8662" name="Google Shape;8662;p84"/>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4"/>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4"/>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4"/>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4"/>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84"/>
          <p:cNvGrpSpPr/>
          <p:nvPr/>
        </p:nvGrpSpPr>
        <p:grpSpPr>
          <a:xfrm>
            <a:off x="2471824" y="2205770"/>
            <a:ext cx="424195" cy="418507"/>
            <a:chOff x="-5613150" y="3632900"/>
            <a:chExt cx="294600" cy="290650"/>
          </a:xfrm>
        </p:grpSpPr>
        <p:sp>
          <p:nvSpPr>
            <p:cNvPr id="8668" name="Google Shape;8668;p84"/>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4"/>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84"/>
          <p:cNvGrpSpPr/>
          <p:nvPr/>
        </p:nvGrpSpPr>
        <p:grpSpPr>
          <a:xfrm>
            <a:off x="2483722" y="2756270"/>
            <a:ext cx="424195" cy="420775"/>
            <a:chOff x="-5613150" y="3991275"/>
            <a:chExt cx="294600" cy="292225"/>
          </a:xfrm>
        </p:grpSpPr>
        <p:sp>
          <p:nvSpPr>
            <p:cNvPr id="8671" name="Google Shape;8671;p84"/>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4"/>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4"/>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4"/>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4"/>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4"/>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4"/>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4"/>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4"/>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84"/>
          <p:cNvGrpSpPr/>
          <p:nvPr/>
        </p:nvGrpSpPr>
        <p:grpSpPr>
          <a:xfrm>
            <a:off x="5155210" y="1689438"/>
            <a:ext cx="434634" cy="419227"/>
            <a:chOff x="-3768700" y="3253275"/>
            <a:chExt cx="301850" cy="291150"/>
          </a:xfrm>
        </p:grpSpPr>
        <p:sp>
          <p:nvSpPr>
            <p:cNvPr id="8681" name="Google Shape;8681;p84"/>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4"/>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4"/>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84"/>
          <p:cNvGrpSpPr/>
          <p:nvPr/>
        </p:nvGrpSpPr>
        <p:grpSpPr>
          <a:xfrm>
            <a:off x="5159293" y="2217090"/>
            <a:ext cx="426462" cy="395865"/>
            <a:chOff x="-3808700" y="3628950"/>
            <a:chExt cx="296175" cy="274925"/>
          </a:xfrm>
        </p:grpSpPr>
        <p:sp>
          <p:nvSpPr>
            <p:cNvPr id="8685" name="Google Shape;8685;p84"/>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4"/>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4"/>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84"/>
          <p:cNvGrpSpPr/>
          <p:nvPr/>
        </p:nvGrpSpPr>
        <p:grpSpPr>
          <a:xfrm>
            <a:off x="5224504" y="2756412"/>
            <a:ext cx="419443" cy="420487"/>
            <a:chOff x="-3771675" y="3971775"/>
            <a:chExt cx="291300" cy="292025"/>
          </a:xfrm>
        </p:grpSpPr>
        <p:sp>
          <p:nvSpPr>
            <p:cNvPr id="8689" name="Google Shape;8689;p84"/>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4"/>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4"/>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4"/>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4"/>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84"/>
          <p:cNvGrpSpPr/>
          <p:nvPr/>
        </p:nvGrpSpPr>
        <p:grpSpPr>
          <a:xfrm>
            <a:off x="7885948" y="1716461"/>
            <a:ext cx="420271" cy="320774"/>
            <a:chOff x="-1951475" y="3273100"/>
            <a:chExt cx="291875" cy="222775"/>
          </a:xfrm>
        </p:grpSpPr>
        <p:sp>
          <p:nvSpPr>
            <p:cNvPr id="8695" name="Google Shape;8695;p84"/>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4"/>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4"/>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84"/>
          <p:cNvGrpSpPr/>
          <p:nvPr/>
        </p:nvGrpSpPr>
        <p:grpSpPr>
          <a:xfrm>
            <a:off x="7883429" y="2205191"/>
            <a:ext cx="425310" cy="419659"/>
            <a:chOff x="-1951475" y="3597450"/>
            <a:chExt cx="295375" cy="291450"/>
          </a:xfrm>
        </p:grpSpPr>
        <p:sp>
          <p:nvSpPr>
            <p:cNvPr id="8699" name="Google Shape;8699;p84"/>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4"/>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4"/>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4"/>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84"/>
          <p:cNvGrpSpPr/>
          <p:nvPr/>
        </p:nvGrpSpPr>
        <p:grpSpPr>
          <a:xfrm>
            <a:off x="7885680" y="2756825"/>
            <a:ext cx="444605" cy="419659"/>
            <a:chOff x="-1960150" y="3956600"/>
            <a:chExt cx="308775" cy="291450"/>
          </a:xfrm>
        </p:grpSpPr>
        <p:sp>
          <p:nvSpPr>
            <p:cNvPr id="8704" name="Google Shape;8704;p84"/>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4"/>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84"/>
          <p:cNvGrpSpPr/>
          <p:nvPr/>
        </p:nvGrpSpPr>
        <p:grpSpPr>
          <a:xfrm>
            <a:off x="1939718" y="3307636"/>
            <a:ext cx="420775" cy="420775"/>
            <a:chOff x="-804700" y="3226500"/>
            <a:chExt cx="292225" cy="292225"/>
          </a:xfrm>
        </p:grpSpPr>
        <p:sp>
          <p:nvSpPr>
            <p:cNvPr id="8707" name="Google Shape;8707;p84"/>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4"/>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4"/>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4"/>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4"/>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4"/>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4"/>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4"/>
          <p:cNvGrpSpPr/>
          <p:nvPr/>
        </p:nvGrpSpPr>
        <p:grpSpPr>
          <a:xfrm>
            <a:off x="3019809" y="1688647"/>
            <a:ext cx="420775" cy="420811"/>
            <a:chOff x="-5251625" y="3272950"/>
            <a:chExt cx="292225" cy="292250"/>
          </a:xfrm>
        </p:grpSpPr>
        <p:sp>
          <p:nvSpPr>
            <p:cNvPr id="8715" name="Google Shape;8715;p84"/>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4"/>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4"/>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84"/>
          <p:cNvGrpSpPr/>
          <p:nvPr/>
        </p:nvGrpSpPr>
        <p:grpSpPr>
          <a:xfrm>
            <a:off x="3016407" y="2204348"/>
            <a:ext cx="427578" cy="421351"/>
            <a:chOff x="-5254775" y="3631325"/>
            <a:chExt cx="296950" cy="292625"/>
          </a:xfrm>
        </p:grpSpPr>
        <p:sp>
          <p:nvSpPr>
            <p:cNvPr id="8719" name="Google Shape;8719;p84"/>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4"/>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4"/>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4"/>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4"/>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4"/>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4"/>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4"/>
          <p:cNvGrpSpPr/>
          <p:nvPr/>
        </p:nvGrpSpPr>
        <p:grpSpPr>
          <a:xfrm>
            <a:off x="3032265" y="2756270"/>
            <a:ext cx="419659" cy="420775"/>
            <a:chOff x="-5251625" y="3991275"/>
            <a:chExt cx="291450" cy="292225"/>
          </a:xfrm>
        </p:grpSpPr>
        <p:sp>
          <p:nvSpPr>
            <p:cNvPr id="8727" name="Google Shape;8727;p84"/>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4"/>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4"/>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4"/>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4"/>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84"/>
          <p:cNvGrpSpPr/>
          <p:nvPr/>
        </p:nvGrpSpPr>
        <p:grpSpPr>
          <a:xfrm>
            <a:off x="5772848" y="1689240"/>
            <a:ext cx="319874" cy="419623"/>
            <a:chOff x="-3365275" y="3253275"/>
            <a:chExt cx="222150" cy="291425"/>
          </a:xfrm>
        </p:grpSpPr>
        <p:sp>
          <p:nvSpPr>
            <p:cNvPr id="8733" name="Google Shape;8733;p84"/>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4"/>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4"/>
          <p:cNvGrpSpPr/>
          <p:nvPr/>
        </p:nvGrpSpPr>
        <p:grpSpPr>
          <a:xfrm>
            <a:off x="5746786" y="2204058"/>
            <a:ext cx="371998" cy="421927"/>
            <a:chOff x="-3383375" y="3611625"/>
            <a:chExt cx="258350" cy="293025"/>
          </a:xfrm>
        </p:grpSpPr>
        <p:sp>
          <p:nvSpPr>
            <p:cNvPr id="8736" name="Google Shape;8736;p84"/>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4"/>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84"/>
          <p:cNvGrpSpPr/>
          <p:nvPr/>
        </p:nvGrpSpPr>
        <p:grpSpPr>
          <a:xfrm>
            <a:off x="5809135" y="2756826"/>
            <a:ext cx="271097" cy="419659"/>
            <a:chOff x="-3347950" y="3971575"/>
            <a:chExt cx="188275" cy="291450"/>
          </a:xfrm>
        </p:grpSpPr>
        <p:sp>
          <p:nvSpPr>
            <p:cNvPr id="8739" name="Google Shape;8739;p84"/>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4"/>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4"/>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84"/>
          <p:cNvGrpSpPr/>
          <p:nvPr/>
        </p:nvGrpSpPr>
        <p:grpSpPr>
          <a:xfrm>
            <a:off x="858994" y="3307061"/>
            <a:ext cx="371998" cy="421927"/>
            <a:chOff x="-1575775" y="3238300"/>
            <a:chExt cx="258350" cy="293025"/>
          </a:xfrm>
        </p:grpSpPr>
        <p:sp>
          <p:nvSpPr>
            <p:cNvPr id="8743" name="Google Shape;8743;p84"/>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4"/>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4"/>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4"/>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4"/>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84"/>
          <p:cNvGrpSpPr/>
          <p:nvPr/>
        </p:nvGrpSpPr>
        <p:grpSpPr>
          <a:xfrm>
            <a:off x="2503892" y="3309051"/>
            <a:ext cx="423079" cy="424159"/>
            <a:chOff x="-1591550" y="3597475"/>
            <a:chExt cx="293825" cy="294575"/>
          </a:xfrm>
        </p:grpSpPr>
        <p:sp>
          <p:nvSpPr>
            <p:cNvPr id="8749" name="Google Shape;8749;p84"/>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4"/>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4"/>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84"/>
          <p:cNvGrpSpPr/>
          <p:nvPr/>
        </p:nvGrpSpPr>
        <p:grpSpPr>
          <a:xfrm>
            <a:off x="4153362" y="3318663"/>
            <a:ext cx="421927" cy="399248"/>
            <a:chOff x="-1592325" y="3957400"/>
            <a:chExt cx="293025" cy="277275"/>
          </a:xfrm>
        </p:grpSpPr>
        <p:sp>
          <p:nvSpPr>
            <p:cNvPr id="8753" name="Google Shape;8753;p84"/>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4"/>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4"/>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4"/>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4"/>
          <p:cNvGrpSpPr/>
          <p:nvPr/>
        </p:nvGrpSpPr>
        <p:grpSpPr>
          <a:xfrm>
            <a:off x="3640232" y="3310744"/>
            <a:ext cx="369730" cy="420775"/>
            <a:chOff x="-778700" y="3612425"/>
            <a:chExt cx="256775" cy="292225"/>
          </a:xfrm>
        </p:grpSpPr>
        <p:sp>
          <p:nvSpPr>
            <p:cNvPr id="8758" name="Google Shape;8758;p84"/>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4"/>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4"/>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4"/>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4"/>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4"/>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84"/>
          <p:cNvGrpSpPr/>
          <p:nvPr/>
        </p:nvGrpSpPr>
        <p:grpSpPr>
          <a:xfrm>
            <a:off x="6111733" y="3828305"/>
            <a:ext cx="340731" cy="387641"/>
            <a:chOff x="7728464" y="1561258"/>
            <a:chExt cx="349719" cy="397866"/>
          </a:xfrm>
        </p:grpSpPr>
        <p:sp>
          <p:nvSpPr>
            <p:cNvPr id="8765" name="Google Shape;8765;p84"/>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4"/>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84"/>
          <p:cNvGrpSpPr/>
          <p:nvPr/>
        </p:nvGrpSpPr>
        <p:grpSpPr>
          <a:xfrm>
            <a:off x="4034702" y="3828305"/>
            <a:ext cx="387681" cy="387641"/>
            <a:chOff x="5611350" y="1561258"/>
            <a:chExt cx="397907" cy="397866"/>
          </a:xfrm>
        </p:grpSpPr>
        <p:sp>
          <p:nvSpPr>
            <p:cNvPr id="8768" name="Google Shape;8768;p84"/>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4"/>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4"/>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4"/>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84"/>
          <p:cNvGrpSpPr/>
          <p:nvPr/>
        </p:nvGrpSpPr>
        <p:grpSpPr>
          <a:xfrm>
            <a:off x="4553987" y="3925571"/>
            <a:ext cx="387610" cy="193109"/>
            <a:chOff x="6140660" y="1661097"/>
            <a:chExt cx="397835" cy="198202"/>
          </a:xfrm>
        </p:grpSpPr>
        <p:sp>
          <p:nvSpPr>
            <p:cNvPr id="8773" name="Google Shape;8773;p84"/>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4"/>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4"/>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4"/>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84"/>
          <p:cNvGrpSpPr/>
          <p:nvPr/>
        </p:nvGrpSpPr>
        <p:grpSpPr>
          <a:xfrm>
            <a:off x="5073202" y="3828305"/>
            <a:ext cx="387681" cy="387641"/>
            <a:chOff x="6669907" y="1561258"/>
            <a:chExt cx="397907" cy="397866"/>
          </a:xfrm>
        </p:grpSpPr>
        <p:sp>
          <p:nvSpPr>
            <p:cNvPr id="8778" name="Google Shape;8778;p84"/>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4"/>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4"/>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4"/>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4"/>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3" name="Google Shape;8783;p84"/>
          <p:cNvGrpSpPr/>
          <p:nvPr/>
        </p:nvGrpSpPr>
        <p:grpSpPr>
          <a:xfrm>
            <a:off x="1958433" y="3885842"/>
            <a:ext cx="387681" cy="272572"/>
            <a:chOff x="3386036" y="1746339"/>
            <a:chExt cx="397907" cy="279762"/>
          </a:xfrm>
        </p:grpSpPr>
        <p:sp>
          <p:nvSpPr>
            <p:cNvPr id="8784" name="Google Shape;8784;p84"/>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4"/>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6" name="Google Shape;8786;p84"/>
          <p:cNvGrpSpPr/>
          <p:nvPr/>
        </p:nvGrpSpPr>
        <p:grpSpPr>
          <a:xfrm>
            <a:off x="2996130" y="3828288"/>
            <a:ext cx="387681" cy="387681"/>
            <a:chOff x="4417380" y="1687279"/>
            <a:chExt cx="397907" cy="397907"/>
          </a:xfrm>
        </p:grpSpPr>
        <p:sp>
          <p:nvSpPr>
            <p:cNvPr id="8787" name="Google Shape;8787;p84"/>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4"/>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84"/>
          <p:cNvGrpSpPr/>
          <p:nvPr/>
        </p:nvGrpSpPr>
        <p:grpSpPr>
          <a:xfrm>
            <a:off x="7942611" y="3308537"/>
            <a:ext cx="387661" cy="387661"/>
            <a:chOff x="2869999" y="1687279"/>
            <a:chExt cx="397887" cy="397887"/>
          </a:xfrm>
        </p:grpSpPr>
        <p:sp>
          <p:nvSpPr>
            <p:cNvPr id="8790" name="Google Shape;8790;p84"/>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4"/>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84"/>
          <p:cNvGrpSpPr/>
          <p:nvPr/>
        </p:nvGrpSpPr>
        <p:grpSpPr>
          <a:xfrm>
            <a:off x="2477718" y="3828664"/>
            <a:ext cx="386807" cy="386929"/>
            <a:chOff x="3902887" y="1687655"/>
            <a:chExt cx="397010" cy="397135"/>
          </a:xfrm>
        </p:grpSpPr>
        <p:sp>
          <p:nvSpPr>
            <p:cNvPr id="8793" name="Google Shape;8793;p84"/>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4"/>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84"/>
          <p:cNvGrpSpPr/>
          <p:nvPr/>
        </p:nvGrpSpPr>
        <p:grpSpPr>
          <a:xfrm>
            <a:off x="3515416" y="3828344"/>
            <a:ext cx="387681" cy="387681"/>
            <a:chOff x="4933458" y="1687279"/>
            <a:chExt cx="397907" cy="397907"/>
          </a:xfrm>
        </p:grpSpPr>
        <p:sp>
          <p:nvSpPr>
            <p:cNvPr id="8796" name="Google Shape;8796;p84"/>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4"/>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84"/>
          <p:cNvGrpSpPr/>
          <p:nvPr/>
        </p:nvGrpSpPr>
        <p:grpSpPr>
          <a:xfrm>
            <a:off x="5286246" y="3308537"/>
            <a:ext cx="387681" cy="387661"/>
            <a:chOff x="266768" y="1721375"/>
            <a:chExt cx="397907" cy="397887"/>
          </a:xfrm>
        </p:grpSpPr>
        <p:sp>
          <p:nvSpPr>
            <p:cNvPr id="8799" name="Google Shape;8799;p8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4"/>
          <p:cNvGrpSpPr/>
          <p:nvPr/>
        </p:nvGrpSpPr>
        <p:grpSpPr>
          <a:xfrm>
            <a:off x="7411672" y="3308924"/>
            <a:ext cx="387539" cy="386888"/>
            <a:chOff x="2408992" y="1722875"/>
            <a:chExt cx="397761" cy="397093"/>
          </a:xfrm>
        </p:grpSpPr>
        <p:sp>
          <p:nvSpPr>
            <p:cNvPr id="8802" name="Google Shape;8802;p84"/>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4"/>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84"/>
          <p:cNvGrpSpPr/>
          <p:nvPr/>
        </p:nvGrpSpPr>
        <p:grpSpPr>
          <a:xfrm>
            <a:off x="5592488" y="3828305"/>
            <a:ext cx="387641" cy="387641"/>
            <a:chOff x="7199196" y="1561258"/>
            <a:chExt cx="397866" cy="397866"/>
          </a:xfrm>
        </p:grpSpPr>
        <p:sp>
          <p:nvSpPr>
            <p:cNvPr id="8805" name="Google Shape;8805;p84"/>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4"/>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4"/>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8" name="Google Shape;8808;p8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8809" name="Google Shape;8809;p84"/>
          <p:cNvGrpSpPr/>
          <p:nvPr/>
        </p:nvGrpSpPr>
        <p:grpSpPr>
          <a:xfrm>
            <a:off x="6348367" y="3308537"/>
            <a:ext cx="387661" cy="387661"/>
            <a:chOff x="1379798" y="1723250"/>
            <a:chExt cx="397887" cy="397887"/>
          </a:xfrm>
        </p:grpSpPr>
        <p:sp>
          <p:nvSpPr>
            <p:cNvPr id="8810" name="Google Shape;8810;p8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4"/>
          <p:cNvGrpSpPr/>
          <p:nvPr/>
        </p:nvGrpSpPr>
        <p:grpSpPr>
          <a:xfrm>
            <a:off x="5817327" y="3308537"/>
            <a:ext cx="387641" cy="387661"/>
            <a:chOff x="864491" y="1723250"/>
            <a:chExt cx="397866" cy="397887"/>
          </a:xfrm>
        </p:grpSpPr>
        <p:sp>
          <p:nvSpPr>
            <p:cNvPr id="8815" name="Google Shape;8815;p8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8" name="Google Shape;8818;p84"/>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9" name="Google Shape;8819;p84"/>
          <p:cNvGrpSpPr/>
          <p:nvPr/>
        </p:nvGrpSpPr>
        <p:grpSpPr>
          <a:xfrm>
            <a:off x="6584154" y="3827060"/>
            <a:ext cx="388966" cy="388966"/>
            <a:chOff x="1190625" y="238125"/>
            <a:chExt cx="5235075" cy="5235075"/>
          </a:xfrm>
        </p:grpSpPr>
        <p:sp>
          <p:nvSpPr>
            <p:cNvPr id="8820" name="Google Shape;8820;p84"/>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4"/>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 name="Shape 553"/>
        <p:cNvGrpSpPr/>
        <p:nvPr/>
      </p:nvGrpSpPr>
      <p:grpSpPr>
        <a:xfrm>
          <a:off x="0" y="0"/>
          <a:ext cx="0" cy="0"/>
          <a:chOff x="0" y="0"/>
          <a:chExt cx="0" cy="0"/>
        </a:xfrm>
      </p:grpSpPr>
      <p:sp>
        <p:nvSpPr>
          <p:cNvPr id="554" name="Google Shape;554;p40"/>
          <p:cNvSpPr/>
          <p:nvPr/>
        </p:nvSpPr>
        <p:spPr>
          <a:xfrm>
            <a:off x="4251650" y="34894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0"/>
          <p:cNvSpPr txBox="1"/>
          <p:nvPr>
            <p:ph type="title"/>
          </p:nvPr>
        </p:nvSpPr>
        <p:spPr>
          <a:xfrm>
            <a:off x="717525" y="3028525"/>
            <a:ext cx="3754200" cy="508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t>
            </a:r>
            <a:r>
              <a:rPr lang="en">
                <a:solidFill>
                  <a:srgbClr val="887A55"/>
                </a:solidFill>
              </a:rPr>
              <a:t> </a:t>
            </a:r>
            <a:r>
              <a:rPr lang="en"/>
              <a:t>SOMEONE FAMOUS</a:t>
            </a:r>
            <a:endParaRPr/>
          </a:p>
        </p:txBody>
      </p:sp>
      <p:sp>
        <p:nvSpPr>
          <p:cNvPr id="556" name="Google Shape;556;p40"/>
          <p:cNvSpPr txBox="1"/>
          <p:nvPr>
            <p:ph idx="1" type="subTitle"/>
          </p:nvPr>
        </p:nvSpPr>
        <p:spPr>
          <a:xfrm>
            <a:off x="713225" y="1149275"/>
            <a:ext cx="4923900" cy="1819800"/>
          </a:xfrm>
          <a:prstGeom prst="rect">
            <a:avLst/>
          </a:prstGeom>
        </p:spPr>
        <p:txBody>
          <a:bodyPr anchorCtr="0" anchor="t" bIns="91425" lIns="91425" spcFirstLastPara="1" rIns="91425" wrap="square" tIns="91425">
            <a:noAutofit/>
          </a:bodyPr>
          <a:lstStyle/>
          <a:p>
            <a:pPr indent="0" lvl="0" marL="0" rtl="0" algn="l">
              <a:spcBef>
                <a:spcPts val="1000"/>
              </a:spcBef>
              <a:spcAft>
                <a:spcPts val="0"/>
              </a:spcAft>
              <a:buClr>
                <a:srgbClr val="3063B6"/>
              </a:buClr>
              <a:buSzPts val="1100"/>
              <a:buFont typeface="Arial"/>
              <a:buNone/>
            </a:pPr>
            <a:r>
              <a:rPr lang="en"/>
              <a:t>“This is a quote, words full of wisdom that someone important said and can make the reader get inspired”</a:t>
            </a:r>
            <a:endParaRPr/>
          </a:p>
        </p:txBody>
      </p:sp>
      <p:grpSp>
        <p:nvGrpSpPr>
          <p:cNvPr id="557" name="Google Shape;557;p40"/>
          <p:cNvGrpSpPr/>
          <p:nvPr/>
        </p:nvGrpSpPr>
        <p:grpSpPr>
          <a:xfrm flipH="1">
            <a:off x="5292333" y="1447103"/>
            <a:ext cx="3730180" cy="3696720"/>
            <a:chOff x="5563475" y="3000225"/>
            <a:chExt cx="1282025" cy="1270525"/>
          </a:xfrm>
        </p:grpSpPr>
        <p:sp>
          <p:nvSpPr>
            <p:cNvPr id="558" name="Google Shape;558;p40"/>
            <p:cNvSpPr/>
            <p:nvPr/>
          </p:nvSpPr>
          <p:spPr>
            <a:xfrm>
              <a:off x="5753675" y="3990175"/>
              <a:ext cx="797475" cy="280575"/>
            </a:xfrm>
            <a:custGeom>
              <a:rect b="b" l="l" r="r" t="t"/>
              <a:pathLst>
                <a:path extrusionOk="0" h="11223" w="31899">
                  <a:moveTo>
                    <a:pt x="2074" y="0"/>
                  </a:moveTo>
                  <a:cubicBezTo>
                    <a:pt x="1" y="5611"/>
                    <a:pt x="1427" y="11223"/>
                    <a:pt x="1427" y="11223"/>
                  </a:cubicBezTo>
                  <a:lnTo>
                    <a:pt x="31899" y="11223"/>
                  </a:lnTo>
                  <a:cubicBezTo>
                    <a:pt x="30092" y="7133"/>
                    <a:pt x="28608" y="0"/>
                    <a:pt x="286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0"/>
            <p:cNvSpPr/>
            <p:nvPr/>
          </p:nvSpPr>
          <p:spPr>
            <a:xfrm>
              <a:off x="5844500" y="4012525"/>
              <a:ext cx="120325" cy="149325"/>
            </a:xfrm>
            <a:custGeom>
              <a:rect b="b" l="l" r="r" t="t"/>
              <a:pathLst>
                <a:path extrusionOk="0" fill="none" h="5973" w="4813">
                  <a:moveTo>
                    <a:pt x="1" y="5973"/>
                  </a:moveTo>
                  <a:cubicBezTo>
                    <a:pt x="1" y="5973"/>
                    <a:pt x="4813" y="3500"/>
                    <a:pt x="2359"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0"/>
            <p:cNvSpPr/>
            <p:nvPr/>
          </p:nvSpPr>
          <p:spPr>
            <a:xfrm>
              <a:off x="6163575" y="4055325"/>
              <a:ext cx="75150" cy="215425"/>
            </a:xfrm>
            <a:custGeom>
              <a:rect b="b" l="l" r="r" t="t"/>
              <a:pathLst>
                <a:path extrusionOk="0" fill="none" h="8617" w="3006">
                  <a:moveTo>
                    <a:pt x="723" y="8617"/>
                  </a:moveTo>
                  <a:cubicBezTo>
                    <a:pt x="723" y="8617"/>
                    <a:pt x="153" y="5706"/>
                    <a:pt x="1" y="4565"/>
                  </a:cubicBezTo>
                  <a:cubicBezTo>
                    <a:pt x="1" y="4565"/>
                    <a:pt x="2169" y="4204"/>
                    <a:pt x="3006"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0"/>
            <p:cNvSpPr/>
            <p:nvPr/>
          </p:nvSpPr>
          <p:spPr>
            <a:xfrm>
              <a:off x="5774600" y="3000225"/>
              <a:ext cx="283925" cy="384625"/>
            </a:xfrm>
            <a:custGeom>
              <a:rect b="b" l="l" r="r" t="t"/>
              <a:pathLst>
                <a:path extrusionOk="0" h="15385" w="11357">
                  <a:moveTo>
                    <a:pt x="5509" y="1"/>
                  </a:moveTo>
                  <a:cubicBezTo>
                    <a:pt x="5271" y="1"/>
                    <a:pt x="5032" y="18"/>
                    <a:pt x="4794" y="54"/>
                  </a:cubicBezTo>
                  <a:cubicBezTo>
                    <a:pt x="4033" y="168"/>
                    <a:pt x="3272" y="473"/>
                    <a:pt x="2797" y="1081"/>
                  </a:cubicBezTo>
                  <a:cubicBezTo>
                    <a:pt x="2302" y="1709"/>
                    <a:pt x="2169" y="2603"/>
                    <a:pt x="2321" y="3402"/>
                  </a:cubicBezTo>
                  <a:cubicBezTo>
                    <a:pt x="2454" y="4220"/>
                    <a:pt x="2835" y="4943"/>
                    <a:pt x="3253" y="5665"/>
                  </a:cubicBezTo>
                  <a:cubicBezTo>
                    <a:pt x="3481" y="6084"/>
                    <a:pt x="3748" y="6559"/>
                    <a:pt x="3729" y="7073"/>
                  </a:cubicBezTo>
                  <a:cubicBezTo>
                    <a:pt x="3672" y="7701"/>
                    <a:pt x="3177" y="8214"/>
                    <a:pt x="2740" y="8709"/>
                  </a:cubicBezTo>
                  <a:cubicBezTo>
                    <a:pt x="2321" y="9184"/>
                    <a:pt x="1922" y="9850"/>
                    <a:pt x="2150" y="10459"/>
                  </a:cubicBezTo>
                  <a:cubicBezTo>
                    <a:pt x="2245" y="10706"/>
                    <a:pt x="2435" y="10896"/>
                    <a:pt x="2511" y="11124"/>
                  </a:cubicBezTo>
                  <a:cubicBezTo>
                    <a:pt x="2740" y="11866"/>
                    <a:pt x="2017" y="12589"/>
                    <a:pt x="1313" y="12912"/>
                  </a:cubicBezTo>
                  <a:cubicBezTo>
                    <a:pt x="20" y="13445"/>
                    <a:pt x="1" y="14738"/>
                    <a:pt x="400" y="15385"/>
                  </a:cubicBezTo>
                  <a:lnTo>
                    <a:pt x="1199" y="15309"/>
                  </a:lnTo>
                  <a:cubicBezTo>
                    <a:pt x="1047" y="13768"/>
                    <a:pt x="2017" y="13502"/>
                    <a:pt x="2017" y="13502"/>
                  </a:cubicBezTo>
                  <a:lnTo>
                    <a:pt x="2017" y="13502"/>
                  </a:lnTo>
                  <a:cubicBezTo>
                    <a:pt x="1712" y="14073"/>
                    <a:pt x="1865" y="14795"/>
                    <a:pt x="2036" y="15252"/>
                  </a:cubicBezTo>
                  <a:lnTo>
                    <a:pt x="2968" y="15157"/>
                  </a:lnTo>
                  <a:cubicBezTo>
                    <a:pt x="2987" y="14586"/>
                    <a:pt x="3158" y="14339"/>
                    <a:pt x="3158" y="14339"/>
                  </a:cubicBezTo>
                  <a:cubicBezTo>
                    <a:pt x="3158" y="14548"/>
                    <a:pt x="3253" y="14890"/>
                    <a:pt x="3291" y="15119"/>
                  </a:cubicBezTo>
                  <a:lnTo>
                    <a:pt x="11071" y="14415"/>
                  </a:lnTo>
                  <a:cubicBezTo>
                    <a:pt x="11356" y="13540"/>
                    <a:pt x="11071" y="11733"/>
                    <a:pt x="10424" y="11086"/>
                  </a:cubicBezTo>
                  <a:cubicBezTo>
                    <a:pt x="9948" y="10611"/>
                    <a:pt x="9378" y="10135"/>
                    <a:pt x="9055" y="9565"/>
                  </a:cubicBezTo>
                  <a:cubicBezTo>
                    <a:pt x="8940" y="9355"/>
                    <a:pt x="8845" y="9127"/>
                    <a:pt x="8788" y="8918"/>
                  </a:cubicBezTo>
                  <a:cubicBezTo>
                    <a:pt x="8503" y="7644"/>
                    <a:pt x="9473" y="6464"/>
                    <a:pt x="9929" y="5228"/>
                  </a:cubicBezTo>
                  <a:cubicBezTo>
                    <a:pt x="10253" y="4315"/>
                    <a:pt x="10481" y="3497"/>
                    <a:pt x="10006" y="2641"/>
                  </a:cubicBezTo>
                  <a:cubicBezTo>
                    <a:pt x="9910" y="2470"/>
                    <a:pt x="9815" y="2337"/>
                    <a:pt x="9720" y="2166"/>
                  </a:cubicBezTo>
                  <a:cubicBezTo>
                    <a:pt x="8757" y="836"/>
                    <a:pt x="7154" y="1"/>
                    <a:pt x="5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0"/>
            <p:cNvSpPr/>
            <p:nvPr/>
          </p:nvSpPr>
          <p:spPr>
            <a:xfrm>
              <a:off x="5654775" y="3282600"/>
              <a:ext cx="1088500" cy="708075"/>
            </a:xfrm>
            <a:custGeom>
              <a:rect b="b" l="l" r="r" t="t"/>
              <a:pathLst>
                <a:path extrusionOk="0" h="28323" w="43540">
                  <a:moveTo>
                    <a:pt x="18831" y="1"/>
                  </a:moveTo>
                  <a:lnTo>
                    <a:pt x="15635" y="476"/>
                  </a:lnTo>
                  <a:cubicBezTo>
                    <a:pt x="15635" y="476"/>
                    <a:pt x="10709" y="1903"/>
                    <a:pt x="5840" y="5916"/>
                  </a:cubicBezTo>
                  <a:cubicBezTo>
                    <a:pt x="2245" y="8902"/>
                    <a:pt x="0" y="14456"/>
                    <a:pt x="0" y="14456"/>
                  </a:cubicBezTo>
                  <a:lnTo>
                    <a:pt x="9359" y="21627"/>
                  </a:lnTo>
                  <a:lnTo>
                    <a:pt x="8160" y="28322"/>
                  </a:lnTo>
                  <a:lnTo>
                    <a:pt x="32526" y="28322"/>
                  </a:lnTo>
                  <a:cubicBezTo>
                    <a:pt x="32526" y="28322"/>
                    <a:pt x="32697" y="26363"/>
                    <a:pt x="33420" y="18736"/>
                  </a:cubicBezTo>
                  <a:lnTo>
                    <a:pt x="43539" y="12763"/>
                  </a:lnTo>
                  <a:cubicBezTo>
                    <a:pt x="43539" y="12763"/>
                    <a:pt x="36882" y="647"/>
                    <a:pt x="18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0"/>
            <p:cNvSpPr/>
            <p:nvPr/>
          </p:nvSpPr>
          <p:spPr>
            <a:xfrm>
              <a:off x="6358075" y="3416225"/>
              <a:ext cx="158850" cy="314825"/>
            </a:xfrm>
            <a:custGeom>
              <a:rect b="b" l="l" r="r" t="t"/>
              <a:pathLst>
                <a:path extrusionOk="0" fill="none" h="12593" w="6354">
                  <a:moveTo>
                    <a:pt x="362" y="0"/>
                  </a:moveTo>
                  <a:cubicBezTo>
                    <a:pt x="362" y="0"/>
                    <a:pt x="6353" y="7742"/>
                    <a:pt x="0" y="12592"/>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0"/>
            <p:cNvSpPr/>
            <p:nvPr/>
          </p:nvSpPr>
          <p:spPr>
            <a:xfrm>
              <a:off x="6457450" y="3554125"/>
              <a:ext cx="253000" cy="143625"/>
            </a:xfrm>
            <a:custGeom>
              <a:rect b="b" l="l" r="r" t="t"/>
              <a:pathLst>
                <a:path extrusionOk="0" fill="none" h="5745" w="10120">
                  <a:moveTo>
                    <a:pt x="10120" y="0"/>
                  </a:moveTo>
                  <a:cubicBezTo>
                    <a:pt x="10120" y="0"/>
                    <a:pt x="2264" y="4318"/>
                    <a:pt x="1" y="5745"/>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0"/>
            <p:cNvSpPr/>
            <p:nvPr/>
          </p:nvSpPr>
          <p:spPr>
            <a:xfrm>
              <a:off x="5805025" y="3989700"/>
              <a:ext cx="663375" cy="25"/>
            </a:xfrm>
            <a:custGeom>
              <a:rect b="b" l="l" r="r" t="t"/>
              <a:pathLst>
                <a:path extrusionOk="0" fill="none" h="1" w="26535">
                  <a:moveTo>
                    <a:pt x="26535" y="0"/>
                  </a:moveTo>
                  <a:lnTo>
                    <a:pt x="1" y="0"/>
                  </a:ln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0"/>
            <p:cNvSpPr/>
            <p:nvPr/>
          </p:nvSpPr>
          <p:spPr>
            <a:xfrm>
              <a:off x="5864000" y="3535100"/>
              <a:ext cx="170725" cy="244450"/>
            </a:xfrm>
            <a:custGeom>
              <a:rect b="b" l="l" r="r" t="t"/>
              <a:pathLst>
                <a:path extrusionOk="0" fill="none" h="9778" w="6829">
                  <a:moveTo>
                    <a:pt x="1" y="9777"/>
                  </a:moveTo>
                  <a:cubicBezTo>
                    <a:pt x="1" y="9777"/>
                    <a:pt x="4356" y="3405"/>
                    <a:pt x="6829"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0"/>
            <p:cNvSpPr/>
            <p:nvPr/>
          </p:nvSpPr>
          <p:spPr>
            <a:xfrm>
              <a:off x="5679500" y="3591675"/>
              <a:ext cx="217800" cy="139375"/>
            </a:xfrm>
            <a:custGeom>
              <a:rect b="b" l="l" r="r" t="t"/>
              <a:pathLst>
                <a:path extrusionOk="0" fill="none" h="5575" w="8712">
                  <a:moveTo>
                    <a:pt x="0" y="1"/>
                  </a:moveTo>
                  <a:cubicBezTo>
                    <a:pt x="0" y="1"/>
                    <a:pt x="6315" y="4090"/>
                    <a:pt x="8712" y="5574"/>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0"/>
            <p:cNvSpPr/>
            <p:nvPr/>
          </p:nvSpPr>
          <p:spPr>
            <a:xfrm>
              <a:off x="6023300" y="3284500"/>
              <a:ext cx="122700" cy="56625"/>
            </a:xfrm>
            <a:custGeom>
              <a:rect b="b" l="l" r="r" t="t"/>
              <a:pathLst>
                <a:path extrusionOk="0" fill="none" h="2265" w="4908">
                  <a:moveTo>
                    <a:pt x="4908" y="1"/>
                  </a:moveTo>
                  <a:cubicBezTo>
                    <a:pt x="4908" y="1"/>
                    <a:pt x="4718" y="1655"/>
                    <a:pt x="2930" y="1979"/>
                  </a:cubicBezTo>
                  <a:cubicBezTo>
                    <a:pt x="1237" y="2264"/>
                    <a:pt x="0" y="666"/>
                    <a:pt x="0" y="666"/>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0"/>
            <p:cNvSpPr/>
            <p:nvPr/>
          </p:nvSpPr>
          <p:spPr>
            <a:xfrm>
              <a:off x="6095575" y="3308275"/>
              <a:ext cx="13350" cy="23800"/>
            </a:xfrm>
            <a:custGeom>
              <a:rect b="b" l="l" r="r" t="t"/>
              <a:pathLst>
                <a:path extrusionOk="0" fill="none" h="952" w="534">
                  <a:moveTo>
                    <a:pt x="381" y="952"/>
                  </a:moveTo>
                  <a:cubicBezTo>
                    <a:pt x="381" y="952"/>
                    <a:pt x="533" y="172"/>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0"/>
            <p:cNvSpPr/>
            <p:nvPr/>
          </p:nvSpPr>
          <p:spPr>
            <a:xfrm>
              <a:off x="6089400" y="3316300"/>
              <a:ext cx="8575" cy="7475"/>
            </a:xfrm>
            <a:custGeom>
              <a:rect b="b" l="l" r="r" t="t"/>
              <a:pathLst>
                <a:path extrusionOk="0" h="299" w="343">
                  <a:moveTo>
                    <a:pt x="171" y="0"/>
                  </a:moveTo>
                  <a:cubicBezTo>
                    <a:pt x="165" y="0"/>
                    <a:pt x="159" y="1"/>
                    <a:pt x="153" y="3"/>
                  </a:cubicBezTo>
                  <a:cubicBezTo>
                    <a:pt x="76" y="41"/>
                    <a:pt x="0" y="98"/>
                    <a:pt x="19" y="174"/>
                  </a:cubicBezTo>
                  <a:cubicBezTo>
                    <a:pt x="50" y="236"/>
                    <a:pt x="94" y="298"/>
                    <a:pt x="151" y="298"/>
                  </a:cubicBezTo>
                  <a:cubicBezTo>
                    <a:pt x="163" y="298"/>
                    <a:pt x="177" y="295"/>
                    <a:pt x="191" y="288"/>
                  </a:cubicBezTo>
                  <a:cubicBezTo>
                    <a:pt x="267" y="269"/>
                    <a:pt x="343" y="193"/>
                    <a:pt x="305" y="136"/>
                  </a:cubicBezTo>
                  <a:cubicBezTo>
                    <a:pt x="288" y="68"/>
                    <a:pt x="225" y="0"/>
                    <a:pt x="1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0"/>
            <p:cNvSpPr/>
            <p:nvPr/>
          </p:nvSpPr>
          <p:spPr>
            <a:xfrm>
              <a:off x="6135050" y="3522725"/>
              <a:ext cx="129375" cy="140325"/>
            </a:xfrm>
            <a:custGeom>
              <a:rect b="b" l="l" r="r" t="t"/>
              <a:pathLst>
                <a:path extrusionOk="0" fill="none" h="5613" w="5175">
                  <a:moveTo>
                    <a:pt x="0" y="4756"/>
                  </a:moveTo>
                  <a:cubicBezTo>
                    <a:pt x="0" y="4756"/>
                    <a:pt x="1370" y="5612"/>
                    <a:pt x="2036" y="5099"/>
                  </a:cubicBezTo>
                  <a:cubicBezTo>
                    <a:pt x="2701" y="4566"/>
                    <a:pt x="5174" y="1"/>
                    <a:pt x="5174" y="1"/>
                  </a:cubicBezTo>
                </a:path>
              </a:pathLst>
            </a:custGeom>
            <a:noFill/>
            <a:ln cap="rnd" cmpd="sng" w="33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0"/>
            <p:cNvSpPr/>
            <p:nvPr/>
          </p:nvSpPr>
          <p:spPr>
            <a:xfrm>
              <a:off x="6148825" y="3515600"/>
              <a:ext cx="111775" cy="151725"/>
            </a:xfrm>
            <a:custGeom>
              <a:rect b="b" l="l" r="r" t="t"/>
              <a:pathLst>
                <a:path extrusionOk="0" fill="none" h="6069" w="4471">
                  <a:moveTo>
                    <a:pt x="4471" y="5403"/>
                  </a:moveTo>
                  <a:cubicBezTo>
                    <a:pt x="4471" y="5403"/>
                    <a:pt x="3025" y="6068"/>
                    <a:pt x="2436" y="5479"/>
                  </a:cubicBezTo>
                  <a:cubicBezTo>
                    <a:pt x="1827" y="4870"/>
                    <a:pt x="1" y="1"/>
                    <a:pt x="1" y="1"/>
                  </a:cubicBezTo>
                </a:path>
              </a:pathLst>
            </a:custGeom>
            <a:noFill/>
            <a:ln cap="rnd" cmpd="sng" w="33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0"/>
            <p:cNvSpPr/>
            <p:nvPr/>
          </p:nvSpPr>
          <p:spPr>
            <a:xfrm>
              <a:off x="6109850" y="3371525"/>
              <a:ext cx="206400" cy="151225"/>
            </a:xfrm>
            <a:custGeom>
              <a:rect b="b" l="l" r="r" t="t"/>
              <a:pathLst>
                <a:path extrusionOk="0" fill="none" h="6049" w="8256">
                  <a:moveTo>
                    <a:pt x="1560" y="5745"/>
                  </a:moveTo>
                  <a:cubicBezTo>
                    <a:pt x="1560" y="5745"/>
                    <a:pt x="0" y="0"/>
                    <a:pt x="4128" y="305"/>
                  </a:cubicBezTo>
                  <a:cubicBezTo>
                    <a:pt x="8255" y="590"/>
                    <a:pt x="6201" y="6049"/>
                    <a:pt x="6201" y="6049"/>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0"/>
            <p:cNvSpPr/>
            <p:nvPr/>
          </p:nvSpPr>
          <p:spPr>
            <a:xfrm>
              <a:off x="5911075" y="3224575"/>
              <a:ext cx="309600" cy="409925"/>
            </a:xfrm>
            <a:custGeom>
              <a:rect b="b" l="l" r="r" t="t"/>
              <a:pathLst>
                <a:path extrusionOk="0" fill="none" h="16397" w="12384">
                  <a:moveTo>
                    <a:pt x="12383" y="6221"/>
                  </a:moveTo>
                  <a:cubicBezTo>
                    <a:pt x="12383" y="6221"/>
                    <a:pt x="11889" y="1"/>
                    <a:pt x="6449" y="1104"/>
                  </a:cubicBezTo>
                  <a:cubicBezTo>
                    <a:pt x="1522" y="2131"/>
                    <a:pt x="1" y="7533"/>
                    <a:pt x="4528" y="16397"/>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0"/>
            <p:cNvSpPr/>
            <p:nvPr/>
          </p:nvSpPr>
          <p:spPr>
            <a:xfrm>
              <a:off x="5909175" y="3505150"/>
              <a:ext cx="596800" cy="548300"/>
            </a:xfrm>
            <a:custGeom>
              <a:rect b="b" l="l" r="r" t="t"/>
              <a:pathLst>
                <a:path extrusionOk="0" h="21932" w="23872">
                  <a:moveTo>
                    <a:pt x="3557" y="0"/>
                  </a:moveTo>
                  <a:lnTo>
                    <a:pt x="0" y="21931"/>
                  </a:lnTo>
                  <a:lnTo>
                    <a:pt x="20315" y="21931"/>
                  </a:lnTo>
                  <a:lnTo>
                    <a:pt x="238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0"/>
            <p:cNvSpPr/>
            <p:nvPr/>
          </p:nvSpPr>
          <p:spPr>
            <a:xfrm>
              <a:off x="5934375" y="3505150"/>
              <a:ext cx="596800" cy="548300"/>
            </a:xfrm>
            <a:custGeom>
              <a:rect b="b" l="l" r="r" t="t"/>
              <a:pathLst>
                <a:path extrusionOk="0" h="21932" w="23872">
                  <a:moveTo>
                    <a:pt x="3557" y="0"/>
                  </a:moveTo>
                  <a:lnTo>
                    <a:pt x="1" y="21931"/>
                  </a:lnTo>
                  <a:lnTo>
                    <a:pt x="20334" y="21931"/>
                  </a:lnTo>
                  <a:lnTo>
                    <a:pt x="23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0"/>
            <p:cNvSpPr/>
            <p:nvPr/>
          </p:nvSpPr>
          <p:spPr>
            <a:xfrm>
              <a:off x="5563475" y="3455450"/>
              <a:ext cx="711875" cy="638375"/>
            </a:xfrm>
            <a:custGeom>
              <a:rect b="b" l="l" r="r" t="t"/>
              <a:pathLst>
                <a:path extrusionOk="0" h="25535" w="28475">
                  <a:moveTo>
                    <a:pt x="24303" y="1"/>
                  </a:moveTo>
                  <a:cubicBezTo>
                    <a:pt x="24234" y="1"/>
                    <a:pt x="24153" y="33"/>
                    <a:pt x="24062" y="105"/>
                  </a:cubicBezTo>
                  <a:cubicBezTo>
                    <a:pt x="23510" y="524"/>
                    <a:pt x="21608" y="1437"/>
                    <a:pt x="21475" y="2616"/>
                  </a:cubicBezTo>
                  <a:cubicBezTo>
                    <a:pt x="21323" y="3814"/>
                    <a:pt x="21323" y="4746"/>
                    <a:pt x="21323" y="4746"/>
                  </a:cubicBezTo>
                  <a:cubicBezTo>
                    <a:pt x="21056" y="5089"/>
                    <a:pt x="12535" y="11023"/>
                    <a:pt x="10956" y="12640"/>
                  </a:cubicBezTo>
                  <a:lnTo>
                    <a:pt x="3690" y="7504"/>
                  </a:lnTo>
                  <a:lnTo>
                    <a:pt x="3690" y="7504"/>
                  </a:lnTo>
                  <a:cubicBezTo>
                    <a:pt x="381" y="12944"/>
                    <a:pt x="0" y="24204"/>
                    <a:pt x="7171" y="25498"/>
                  </a:cubicBezTo>
                  <a:cubicBezTo>
                    <a:pt x="7311" y="25523"/>
                    <a:pt x="7455" y="25535"/>
                    <a:pt x="7604" y="25535"/>
                  </a:cubicBezTo>
                  <a:cubicBezTo>
                    <a:pt x="13389" y="25535"/>
                    <a:pt x="25431" y="7219"/>
                    <a:pt x="25431" y="7219"/>
                  </a:cubicBezTo>
                  <a:cubicBezTo>
                    <a:pt x="27371" y="5830"/>
                    <a:pt x="28341" y="4328"/>
                    <a:pt x="28417" y="3643"/>
                  </a:cubicBezTo>
                  <a:cubicBezTo>
                    <a:pt x="28475" y="3034"/>
                    <a:pt x="28056" y="3034"/>
                    <a:pt x="27904" y="2369"/>
                  </a:cubicBezTo>
                  <a:cubicBezTo>
                    <a:pt x="27771" y="1722"/>
                    <a:pt x="26763" y="1475"/>
                    <a:pt x="26763" y="1475"/>
                  </a:cubicBezTo>
                  <a:cubicBezTo>
                    <a:pt x="26763" y="1475"/>
                    <a:pt x="26904" y="540"/>
                    <a:pt x="26296" y="540"/>
                  </a:cubicBezTo>
                  <a:cubicBezTo>
                    <a:pt x="26199" y="540"/>
                    <a:pt x="26083" y="564"/>
                    <a:pt x="25945" y="619"/>
                  </a:cubicBezTo>
                  <a:cubicBezTo>
                    <a:pt x="25279" y="904"/>
                    <a:pt x="24480" y="1265"/>
                    <a:pt x="24480" y="1265"/>
                  </a:cubicBezTo>
                  <a:cubicBezTo>
                    <a:pt x="24718" y="805"/>
                    <a:pt x="24652" y="1"/>
                    <a:pt x="24303"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0"/>
            <p:cNvSpPr/>
            <p:nvPr/>
          </p:nvSpPr>
          <p:spPr>
            <a:xfrm>
              <a:off x="6139800" y="3487550"/>
              <a:ext cx="36650" cy="29500"/>
            </a:xfrm>
            <a:custGeom>
              <a:rect b="b" l="l" r="r" t="t"/>
              <a:pathLst>
                <a:path extrusionOk="0" fill="none" h="1180" w="1466">
                  <a:moveTo>
                    <a:pt x="1465" y="0"/>
                  </a:moveTo>
                  <a:cubicBezTo>
                    <a:pt x="1465" y="0"/>
                    <a:pt x="761" y="742"/>
                    <a:pt x="1" y="118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0"/>
            <p:cNvSpPr/>
            <p:nvPr/>
          </p:nvSpPr>
          <p:spPr>
            <a:xfrm>
              <a:off x="5716600" y="3771425"/>
              <a:ext cx="120800" cy="83250"/>
            </a:xfrm>
            <a:custGeom>
              <a:rect b="b" l="l" r="r" t="t"/>
              <a:pathLst>
                <a:path extrusionOk="0" fill="none" h="3330" w="4832">
                  <a:moveTo>
                    <a:pt x="4831" y="1"/>
                  </a:moveTo>
                  <a:cubicBezTo>
                    <a:pt x="4831" y="1"/>
                    <a:pt x="1788" y="1960"/>
                    <a:pt x="0" y="3329"/>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0"/>
            <p:cNvSpPr/>
            <p:nvPr/>
          </p:nvSpPr>
          <p:spPr>
            <a:xfrm>
              <a:off x="6012850" y="3601675"/>
              <a:ext cx="832650" cy="443550"/>
            </a:xfrm>
            <a:custGeom>
              <a:rect b="b" l="l" r="r" t="t"/>
              <a:pathLst>
                <a:path extrusionOk="0" h="17742" w="33306">
                  <a:moveTo>
                    <a:pt x="29216" y="0"/>
                  </a:moveTo>
                  <a:lnTo>
                    <a:pt x="19116" y="5954"/>
                  </a:lnTo>
                  <a:lnTo>
                    <a:pt x="19725" y="6943"/>
                  </a:lnTo>
                  <a:cubicBezTo>
                    <a:pt x="16681" y="7970"/>
                    <a:pt x="7323" y="12269"/>
                    <a:pt x="6867" y="12288"/>
                  </a:cubicBezTo>
                  <a:cubicBezTo>
                    <a:pt x="6867" y="12288"/>
                    <a:pt x="6106" y="11774"/>
                    <a:pt x="5041" y="11223"/>
                  </a:cubicBezTo>
                  <a:cubicBezTo>
                    <a:pt x="4825" y="11113"/>
                    <a:pt x="4580" y="11068"/>
                    <a:pt x="4322" y="11068"/>
                  </a:cubicBezTo>
                  <a:cubicBezTo>
                    <a:pt x="3282" y="11068"/>
                    <a:pt x="2017" y="11797"/>
                    <a:pt x="1484" y="11964"/>
                  </a:cubicBezTo>
                  <a:cubicBezTo>
                    <a:pt x="818" y="12174"/>
                    <a:pt x="1617" y="12896"/>
                    <a:pt x="2225" y="12992"/>
                  </a:cubicBezTo>
                  <a:cubicBezTo>
                    <a:pt x="2225" y="12992"/>
                    <a:pt x="1484" y="13429"/>
                    <a:pt x="894" y="13847"/>
                  </a:cubicBezTo>
                  <a:cubicBezTo>
                    <a:pt x="0" y="14456"/>
                    <a:pt x="1141" y="15008"/>
                    <a:pt x="1141" y="15008"/>
                  </a:cubicBezTo>
                  <a:cubicBezTo>
                    <a:pt x="1141" y="15008"/>
                    <a:pt x="780" y="15959"/>
                    <a:pt x="1236" y="16434"/>
                  </a:cubicBezTo>
                  <a:cubicBezTo>
                    <a:pt x="1712" y="16910"/>
                    <a:pt x="1465" y="17271"/>
                    <a:pt x="2016" y="17556"/>
                  </a:cubicBezTo>
                  <a:cubicBezTo>
                    <a:pt x="2239" y="17668"/>
                    <a:pt x="2649" y="17741"/>
                    <a:pt x="3198" y="17741"/>
                  </a:cubicBezTo>
                  <a:cubicBezTo>
                    <a:pt x="4057" y="17741"/>
                    <a:pt x="5254" y="17561"/>
                    <a:pt x="6600" y="17062"/>
                  </a:cubicBezTo>
                  <a:cubicBezTo>
                    <a:pt x="6600" y="17062"/>
                    <a:pt x="21874" y="13752"/>
                    <a:pt x="29216" y="11565"/>
                  </a:cubicBezTo>
                  <a:cubicBezTo>
                    <a:pt x="33306" y="10329"/>
                    <a:pt x="32412" y="4166"/>
                    <a:pt x="29216"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0"/>
            <p:cNvSpPr/>
            <p:nvPr/>
          </p:nvSpPr>
          <p:spPr>
            <a:xfrm>
              <a:off x="6505950" y="3731025"/>
              <a:ext cx="161700" cy="43750"/>
            </a:xfrm>
            <a:custGeom>
              <a:rect b="b" l="l" r="r" t="t"/>
              <a:pathLst>
                <a:path extrusionOk="0" fill="none" h="1750" w="6468">
                  <a:moveTo>
                    <a:pt x="1" y="1750"/>
                  </a:moveTo>
                  <a:cubicBezTo>
                    <a:pt x="1" y="1750"/>
                    <a:pt x="4413" y="190"/>
                    <a:pt x="6468"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0"/>
            <p:cNvSpPr/>
            <p:nvPr/>
          </p:nvSpPr>
          <p:spPr>
            <a:xfrm>
              <a:off x="6068475" y="3905525"/>
              <a:ext cx="53750" cy="20475"/>
            </a:xfrm>
            <a:custGeom>
              <a:rect b="b" l="l" r="r" t="t"/>
              <a:pathLst>
                <a:path extrusionOk="0" fill="none" h="819" w="2150">
                  <a:moveTo>
                    <a:pt x="0" y="819"/>
                  </a:moveTo>
                  <a:cubicBezTo>
                    <a:pt x="0" y="819"/>
                    <a:pt x="952" y="685"/>
                    <a:pt x="215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0"/>
            <p:cNvSpPr/>
            <p:nvPr/>
          </p:nvSpPr>
          <p:spPr>
            <a:xfrm>
              <a:off x="5948175" y="3041975"/>
              <a:ext cx="261550" cy="212125"/>
            </a:xfrm>
            <a:custGeom>
              <a:rect b="b" l="l" r="r" t="t"/>
              <a:pathLst>
                <a:path extrusionOk="0" h="8485" w="10462">
                  <a:moveTo>
                    <a:pt x="4883" y="1"/>
                  </a:moveTo>
                  <a:cubicBezTo>
                    <a:pt x="2762" y="1"/>
                    <a:pt x="664" y="1163"/>
                    <a:pt x="400" y="4033"/>
                  </a:cubicBezTo>
                  <a:cubicBezTo>
                    <a:pt x="0" y="8389"/>
                    <a:pt x="4223" y="8484"/>
                    <a:pt x="4223" y="8484"/>
                  </a:cubicBezTo>
                  <a:lnTo>
                    <a:pt x="5821" y="6164"/>
                  </a:lnTo>
                  <a:cubicBezTo>
                    <a:pt x="5821" y="6164"/>
                    <a:pt x="10462" y="2398"/>
                    <a:pt x="7913" y="838"/>
                  </a:cubicBezTo>
                  <a:cubicBezTo>
                    <a:pt x="7057" y="304"/>
                    <a:pt x="5967" y="1"/>
                    <a:pt x="48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0"/>
            <p:cNvSpPr/>
            <p:nvPr/>
          </p:nvSpPr>
          <p:spPr>
            <a:xfrm>
              <a:off x="6034700" y="3225550"/>
              <a:ext cx="91800" cy="83175"/>
            </a:xfrm>
            <a:custGeom>
              <a:rect b="b" l="l" r="r" t="t"/>
              <a:pathLst>
                <a:path extrusionOk="0" h="3327" w="3672">
                  <a:moveTo>
                    <a:pt x="1" y="0"/>
                  </a:moveTo>
                  <a:lnTo>
                    <a:pt x="438" y="2739"/>
                  </a:lnTo>
                  <a:cubicBezTo>
                    <a:pt x="438" y="2739"/>
                    <a:pt x="1327" y="3327"/>
                    <a:pt x="2209" y="3327"/>
                  </a:cubicBezTo>
                  <a:cubicBezTo>
                    <a:pt x="2781" y="3327"/>
                    <a:pt x="3350" y="3079"/>
                    <a:pt x="3672" y="2263"/>
                  </a:cubicBezTo>
                  <a:lnTo>
                    <a:pt x="3292" y="837"/>
                  </a:lnTo>
                  <a:lnTo>
                    <a:pt x="1" y="0"/>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0"/>
            <p:cNvSpPr/>
            <p:nvPr/>
          </p:nvSpPr>
          <p:spPr>
            <a:xfrm>
              <a:off x="6051350" y="3230300"/>
              <a:ext cx="75150" cy="62450"/>
            </a:xfrm>
            <a:custGeom>
              <a:rect b="b" l="l" r="r" t="t"/>
              <a:pathLst>
                <a:path extrusionOk="0" h="2498" w="3006">
                  <a:moveTo>
                    <a:pt x="1" y="0"/>
                  </a:moveTo>
                  <a:cubicBezTo>
                    <a:pt x="1" y="0"/>
                    <a:pt x="357" y="2497"/>
                    <a:pt x="1842" y="2497"/>
                  </a:cubicBezTo>
                  <a:cubicBezTo>
                    <a:pt x="2172" y="2497"/>
                    <a:pt x="2557" y="2374"/>
                    <a:pt x="3006" y="2073"/>
                  </a:cubicBezTo>
                  <a:lnTo>
                    <a:pt x="2626" y="647"/>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0"/>
            <p:cNvSpPr/>
            <p:nvPr/>
          </p:nvSpPr>
          <p:spPr>
            <a:xfrm>
              <a:off x="5998100" y="3093425"/>
              <a:ext cx="160275" cy="165450"/>
            </a:xfrm>
            <a:custGeom>
              <a:rect b="b" l="l" r="r" t="t"/>
              <a:pathLst>
                <a:path extrusionOk="0" h="6618" w="6411">
                  <a:moveTo>
                    <a:pt x="3706" y="0"/>
                  </a:moveTo>
                  <a:cubicBezTo>
                    <a:pt x="2280" y="0"/>
                    <a:pt x="1104" y="2227"/>
                    <a:pt x="1104" y="2242"/>
                  </a:cubicBezTo>
                  <a:lnTo>
                    <a:pt x="1807" y="3383"/>
                  </a:lnTo>
                  <a:cubicBezTo>
                    <a:pt x="1807" y="3383"/>
                    <a:pt x="1489" y="3174"/>
                    <a:pt x="1127" y="3174"/>
                  </a:cubicBezTo>
                  <a:cubicBezTo>
                    <a:pt x="1013" y="3174"/>
                    <a:pt x="894" y="3195"/>
                    <a:pt x="780" y="3250"/>
                  </a:cubicBezTo>
                  <a:cubicBezTo>
                    <a:pt x="324" y="3440"/>
                    <a:pt x="0" y="4315"/>
                    <a:pt x="533" y="5076"/>
                  </a:cubicBezTo>
                  <a:cubicBezTo>
                    <a:pt x="859" y="5511"/>
                    <a:pt x="1266" y="5604"/>
                    <a:pt x="1555" y="5604"/>
                  </a:cubicBezTo>
                  <a:cubicBezTo>
                    <a:pt x="1771" y="5604"/>
                    <a:pt x="1921" y="5551"/>
                    <a:pt x="1921" y="5551"/>
                  </a:cubicBezTo>
                  <a:cubicBezTo>
                    <a:pt x="1921" y="5551"/>
                    <a:pt x="2321" y="6065"/>
                    <a:pt x="3196" y="6388"/>
                  </a:cubicBezTo>
                  <a:cubicBezTo>
                    <a:pt x="3541" y="6506"/>
                    <a:pt x="3968" y="6618"/>
                    <a:pt x="4389" y="6618"/>
                  </a:cubicBezTo>
                  <a:cubicBezTo>
                    <a:pt x="5059" y="6618"/>
                    <a:pt x="5712" y="6335"/>
                    <a:pt x="5992" y="5342"/>
                  </a:cubicBezTo>
                  <a:cubicBezTo>
                    <a:pt x="6410" y="3725"/>
                    <a:pt x="5155" y="872"/>
                    <a:pt x="5155" y="872"/>
                  </a:cubicBezTo>
                  <a:cubicBezTo>
                    <a:pt x="4667" y="239"/>
                    <a:pt x="4173" y="0"/>
                    <a:pt x="3706" y="0"/>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0"/>
            <p:cNvSpPr/>
            <p:nvPr/>
          </p:nvSpPr>
          <p:spPr>
            <a:xfrm>
              <a:off x="5998575" y="3063650"/>
              <a:ext cx="141250" cy="113875"/>
            </a:xfrm>
            <a:custGeom>
              <a:rect b="b" l="l" r="r" t="t"/>
              <a:pathLst>
                <a:path extrusionOk="0" h="4555" w="5650">
                  <a:moveTo>
                    <a:pt x="3277" y="0"/>
                  </a:moveTo>
                  <a:cubicBezTo>
                    <a:pt x="3182" y="0"/>
                    <a:pt x="3085" y="9"/>
                    <a:pt x="2987" y="28"/>
                  </a:cubicBezTo>
                  <a:cubicBezTo>
                    <a:pt x="1503" y="351"/>
                    <a:pt x="19" y="2215"/>
                    <a:pt x="19" y="3128"/>
                  </a:cubicBezTo>
                  <a:cubicBezTo>
                    <a:pt x="0" y="4022"/>
                    <a:pt x="1788" y="4555"/>
                    <a:pt x="1788" y="4555"/>
                  </a:cubicBezTo>
                  <a:cubicBezTo>
                    <a:pt x="2644" y="4079"/>
                    <a:pt x="1693" y="2672"/>
                    <a:pt x="1693" y="2672"/>
                  </a:cubicBezTo>
                  <a:lnTo>
                    <a:pt x="1693" y="2672"/>
                  </a:lnTo>
                  <a:cubicBezTo>
                    <a:pt x="1941" y="2691"/>
                    <a:pt x="2378" y="3147"/>
                    <a:pt x="2378" y="3147"/>
                  </a:cubicBezTo>
                  <a:cubicBezTo>
                    <a:pt x="2378" y="3147"/>
                    <a:pt x="3120" y="2672"/>
                    <a:pt x="4261" y="2310"/>
                  </a:cubicBezTo>
                  <a:cubicBezTo>
                    <a:pt x="4166" y="1930"/>
                    <a:pt x="3976" y="1436"/>
                    <a:pt x="3976" y="1436"/>
                  </a:cubicBezTo>
                  <a:lnTo>
                    <a:pt x="3976" y="1436"/>
                  </a:lnTo>
                  <a:cubicBezTo>
                    <a:pt x="4204" y="1531"/>
                    <a:pt x="4508" y="1968"/>
                    <a:pt x="4680" y="2196"/>
                  </a:cubicBezTo>
                  <a:cubicBezTo>
                    <a:pt x="4984" y="2120"/>
                    <a:pt x="5307" y="2063"/>
                    <a:pt x="5650" y="2006"/>
                  </a:cubicBezTo>
                  <a:cubicBezTo>
                    <a:pt x="5650" y="2006"/>
                    <a:pt x="4697" y="0"/>
                    <a:pt x="3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0"/>
            <p:cNvSpPr/>
            <p:nvPr/>
          </p:nvSpPr>
          <p:spPr>
            <a:xfrm>
              <a:off x="6115075" y="3144075"/>
              <a:ext cx="11425" cy="17925"/>
            </a:xfrm>
            <a:custGeom>
              <a:rect b="b" l="l" r="r" t="t"/>
              <a:pathLst>
                <a:path extrusionOk="0" h="717" w="457">
                  <a:moveTo>
                    <a:pt x="165" y="1"/>
                  </a:moveTo>
                  <a:cubicBezTo>
                    <a:pt x="154" y="1"/>
                    <a:pt x="144" y="3"/>
                    <a:pt x="134" y="6"/>
                  </a:cubicBezTo>
                  <a:cubicBezTo>
                    <a:pt x="39" y="26"/>
                    <a:pt x="1" y="216"/>
                    <a:pt x="39" y="406"/>
                  </a:cubicBezTo>
                  <a:cubicBezTo>
                    <a:pt x="90" y="576"/>
                    <a:pt x="187" y="716"/>
                    <a:pt x="275" y="716"/>
                  </a:cubicBezTo>
                  <a:cubicBezTo>
                    <a:pt x="285" y="716"/>
                    <a:pt x="295" y="714"/>
                    <a:pt x="305" y="710"/>
                  </a:cubicBezTo>
                  <a:cubicBezTo>
                    <a:pt x="400" y="691"/>
                    <a:pt x="457" y="501"/>
                    <a:pt x="400" y="311"/>
                  </a:cubicBezTo>
                  <a:cubicBezTo>
                    <a:pt x="366" y="140"/>
                    <a:pt x="256" y="1"/>
                    <a:pt x="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0"/>
            <p:cNvSpPr/>
            <p:nvPr/>
          </p:nvSpPr>
          <p:spPr>
            <a:xfrm>
              <a:off x="6075600" y="3149900"/>
              <a:ext cx="11450" cy="18175"/>
            </a:xfrm>
            <a:custGeom>
              <a:rect b="b" l="l" r="r" t="t"/>
              <a:pathLst>
                <a:path extrusionOk="0" h="727" w="458">
                  <a:moveTo>
                    <a:pt x="169" y="0"/>
                  </a:moveTo>
                  <a:cubicBezTo>
                    <a:pt x="164" y="0"/>
                    <a:pt x="158" y="1"/>
                    <a:pt x="153" y="2"/>
                  </a:cubicBezTo>
                  <a:cubicBezTo>
                    <a:pt x="58" y="21"/>
                    <a:pt x="1" y="211"/>
                    <a:pt x="58" y="420"/>
                  </a:cubicBezTo>
                  <a:cubicBezTo>
                    <a:pt x="93" y="598"/>
                    <a:pt x="212" y="726"/>
                    <a:pt x="306" y="726"/>
                  </a:cubicBezTo>
                  <a:cubicBezTo>
                    <a:pt x="312" y="726"/>
                    <a:pt x="318" y="726"/>
                    <a:pt x="324" y="725"/>
                  </a:cubicBezTo>
                  <a:cubicBezTo>
                    <a:pt x="419" y="705"/>
                    <a:pt x="457" y="515"/>
                    <a:pt x="419" y="325"/>
                  </a:cubicBezTo>
                  <a:cubicBezTo>
                    <a:pt x="365" y="146"/>
                    <a:pt x="261" y="0"/>
                    <a:pt x="1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0"/>
            <p:cNvSpPr/>
            <p:nvPr/>
          </p:nvSpPr>
          <p:spPr>
            <a:xfrm>
              <a:off x="6091775" y="3226025"/>
              <a:ext cx="21900" cy="3350"/>
            </a:xfrm>
            <a:custGeom>
              <a:rect b="b" l="l" r="r" t="t"/>
              <a:pathLst>
                <a:path extrusionOk="0" fill="none" h="134" w="876">
                  <a:moveTo>
                    <a:pt x="875" y="95"/>
                  </a:moveTo>
                  <a:cubicBezTo>
                    <a:pt x="590" y="133"/>
                    <a:pt x="286" y="76"/>
                    <a:pt x="0"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0"/>
            <p:cNvSpPr/>
            <p:nvPr/>
          </p:nvSpPr>
          <p:spPr>
            <a:xfrm>
              <a:off x="6013325" y="3183225"/>
              <a:ext cx="32350" cy="35675"/>
            </a:xfrm>
            <a:custGeom>
              <a:rect b="b" l="l" r="r" t="t"/>
              <a:pathLst>
                <a:path extrusionOk="0" fill="none" h="1427" w="1294">
                  <a:moveTo>
                    <a:pt x="1065" y="1427"/>
                  </a:moveTo>
                  <a:cubicBezTo>
                    <a:pt x="1293" y="1122"/>
                    <a:pt x="1255" y="666"/>
                    <a:pt x="1027" y="381"/>
                  </a:cubicBezTo>
                  <a:cubicBezTo>
                    <a:pt x="780" y="95"/>
                    <a:pt x="342" y="0"/>
                    <a:pt x="0" y="152"/>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0"/>
            <p:cNvSpPr/>
            <p:nvPr/>
          </p:nvSpPr>
          <p:spPr>
            <a:xfrm>
              <a:off x="6103175" y="3153250"/>
              <a:ext cx="19525" cy="51400"/>
            </a:xfrm>
            <a:custGeom>
              <a:rect b="b" l="l" r="r" t="t"/>
              <a:pathLst>
                <a:path extrusionOk="0" fill="none" h="2056" w="781">
                  <a:moveTo>
                    <a:pt x="1" y="1"/>
                  </a:moveTo>
                  <a:cubicBezTo>
                    <a:pt x="229" y="591"/>
                    <a:pt x="610" y="1085"/>
                    <a:pt x="705" y="1389"/>
                  </a:cubicBezTo>
                  <a:cubicBezTo>
                    <a:pt x="762" y="1504"/>
                    <a:pt x="781" y="1656"/>
                    <a:pt x="743" y="1770"/>
                  </a:cubicBezTo>
                  <a:cubicBezTo>
                    <a:pt x="705" y="1903"/>
                    <a:pt x="610" y="2017"/>
                    <a:pt x="496" y="2055"/>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0"/>
            <p:cNvSpPr/>
            <p:nvPr/>
          </p:nvSpPr>
          <p:spPr>
            <a:xfrm>
              <a:off x="5934375" y="3053400"/>
              <a:ext cx="82775" cy="108450"/>
            </a:xfrm>
            <a:custGeom>
              <a:rect b="b" l="l" r="r" t="t"/>
              <a:pathLst>
                <a:path extrusionOk="0" h="4338" w="3311">
                  <a:moveTo>
                    <a:pt x="3310" y="1"/>
                  </a:moveTo>
                  <a:lnTo>
                    <a:pt x="3310" y="1"/>
                  </a:lnTo>
                  <a:cubicBezTo>
                    <a:pt x="1" y="210"/>
                    <a:pt x="77" y="3576"/>
                    <a:pt x="495" y="4337"/>
                  </a:cubicBezTo>
                  <a:cubicBezTo>
                    <a:pt x="1085" y="1275"/>
                    <a:pt x="3310" y="1"/>
                    <a:pt x="3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 name="Google Shape;594;p40"/>
          <p:cNvSpPr/>
          <p:nvPr/>
        </p:nvSpPr>
        <p:spPr>
          <a:xfrm>
            <a:off x="4834875" y="280732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0"/>
          <p:cNvSpPr/>
          <p:nvPr/>
        </p:nvSpPr>
        <p:spPr>
          <a:xfrm>
            <a:off x="520013" y="39166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25" name="Shape 8825"/>
        <p:cNvGrpSpPr/>
        <p:nvPr/>
      </p:nvGrpSpPr>
      <p:grpSpPr>
        <a:xfrm>
          <a:off x="0" y="0"/>
          <a:ext cx="0" cy="0"/>
          <a:chOff x="0" y="0"/>
          <a:chExt cx="0" cy="0"/>
        </a:xfrm>
      </p:grpSpPr>
      <p:pic>
        <p:nvPicPr>
          <p:cNvPr id="8826" name="Google Shape;8826;p8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 name="Shape 599"/>
        <p:cNvGrpSpPr/>
        <p:nvPr/>
      </p:nvGrpSpPr>
      <p:grpSpPr>
        <a:xfrm>
          <a:off x="0" y="0"/>
          <a:ext cx="0" cy="0"/>
          <a:chOff x="0" y="0"/>
          <a:chExt cx="0" cy="0"/>
        </a:xfrm>
      </p:grpSpPr>
      <p:sp>
        <p:nvSpPr>
          <p:cNvPr id="600" name="Google Shape;600;p41"/>
          <p:cNvSpPr txBox="1"/>
          <p:nvPr>
            <p:ph type="title"/>
          </p:nvPr>
        </p:nvSpPr>
        <p:spPr>
          <a:xfrm>
            <a:off x="4638150" y="2192575"/>
            <a:ext cx="3792600" cy="862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PURPOSE</a:t>
            </a:r>
            <a:endParaRPr/>
          </a:p>
        </p:txBody>
      </p:sp>
      <p:sp>
        <p:nvSpPr>
          <p:cNvPr id="601" name="Google Shape;601;p41"/>
          <p:cNvSpPr txBox="1"/>
          <p:nvPr>
            <p:ph idx="1" type="subTitle"/>
          </p:nvPr>
        </p:nvSpPr>
        <p:spPr>
          <a:xfrm>
            <a:off x="5117575" y="3096213"/>
            <a:ext cx="3313200" cy="726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in case you need it</a:t>
            </a:r>
            <a:endParaRPr/>
          </a:p>
        </p:txBody>
      </p:sp>
      <p:sp>
        <p:nvSpPr>
          <p:cNvPr id="602" name="Google Shape;602;p41"/>
          <p:cNvSpPr txBox="1"/>
          <p:nvPr>
            <p:ph idx="2" type="title"/>
          </p:nvPr>
        </p:nvSpPr>
        <p:spPr>
          <a:xfrm>
            <a:off x="6478075" y="1052150"/>
            <a:ext cx="1952700" cy="1217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01</a:t>
            </a:r>
            <a:endParaRPr/>
          </a:p>
        </p:txBody>
      </p:sp>
      <p:grpSp>
        <p:nvGrpSpPr>
          <p:cNvPr id="603" name="Google Shape;603;p41"/>
          <p:cNvGrpSpPr/>
          <p:nvPr/>
        </p:nvGrpSpPr>
        <p:grpSpPr>
          <a:xfrm>
            <a:off x="3971963" y="791175"/>
            <a:ext cx="819900" cy="819900"/>
            <a:chOff x="6399325" y="315200"/>
            <a:chExt cx="819900" cy="819900"/>
          </a:xfrm>
        </p:grpSpPr>
        <p:sp>
          <p:nvSpPr>
            <p:cNvPr id="604" name="Google Shape;604;p41"/>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1"/>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41"/>
          <p:cNvGrpSpPr/>
          <p:nvPr/>
        </p:nvGrpSpPr>
        <p:grpSpPr>
          <a:xfrm>
            <a:off x="4498575" y="3690850"/>
            <a:ext cx="456425" cy="404925"/>
            <a:chOff x="4153700" y="3096225"/>
            <a:chExt cx="456425" cy="404925"/>
          </a:xfrm>
        </p:grpSpPr>
        <p:sp>
          <p:nvSpPr>
            <p:cNvPr id="607" name="Google Shape;607;p41"/>
            <p:cNvSpPr/>
            <p:nvPr/>
          </p:nvSpPr>
          <p:spPr>
            <a:xfrm>
              <a:off x="4153700" y="309622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1"/>
            <p:cNvSpPr/>
            <p:nvPr/>
          </p:nvSpPr>
          <p:spPr>
            <a:xfrm>
              <a:off x="4497650" y="3388650"/>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 name="Google Shape;609;p41"/>
          <p:cNvSpPr/>
          <p:nvPr/>
        </p:nvSpPr>
        <p:spPr>
          <a:xfrm>
            <a:off x="6380563" y="1636988"/>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 name="Google Shape;610;p41"/>
          <p:cNvGrpSpPr/>
          <p:nvPr/>
        </p:nvGrpSpPr>
        <p:grpSpPr>
          <a:xfrm>
            <a:off x="1476637" y="1710502"/>
            <a:ext cx="2069848" cy="2539877"/>
            <a:chOff x="4350300" y="1240350"/>
            <a:chExt cx="861575" cy="1057225"/>
          </a:xfrm>
        </p:grpSpPr>
        <p:sp>
          <p:nvSpPr>
            <p:cNvPr id="611" name="Google Shape;611;p41"/>
            <p:cNvSpPr/>
            <p:nvPr/>
          </p:nvSpPr>
          <p:spPr>
            <a:xfrm>
              <a:off x="5099425" y="2194625"/>
              <a:ext cx="112450" cy="102950"/>
            </a:xfrm>
            <a:custGeom>
              <a:rect b="b" l="l" r="r" t="t"/>
              <a:pathLst>
                <a:path extrusionOk="0" h="4118" w="4498">
                  <a:moveTo>
                    <a:pt x="1802" y="1"/>
                  </a:moveTo>
                  <a:cubicBezTo>
                    <a:pt x="1770" y="1"/>
                    <a:pt x="1753" y="1"/>
                    <a:pt x="1753" y="1"/>
                  </a:cubicBezTo>
                  <a:lnTo>
                    <a:pt x="1132" y="436"/>
                  </a:lnTo>
                  <a:lnTo>
                    <a:pt x="496" y="885"/>
                  </a:lnTo>
                  <a:cubicBezTo>
                    <a:pt x="496" y="885"/>
                    <a:pt x="0" y="2064"/>
                    <a:pt x="295" y="2622"/>
                  </a:cubicBezTo>
                  <a:cubicBezTo>
                    <a:pt x="589" y="3212"/>
                    <a:pt x="1163" y="4065"/>
                    <a:pt x="1613" y="4111"/>
                  </a:cubicBezTo>
                  <a:cubicBezTo>
                    <a:pt x="1650" y="4115"/>
                    <a:pt x="1688" y="4117"/>
                    <a:pt x="1728" y="4117"/>
                  </a:cubicBezTo>
                  <a:cubicBezTo>
                    <a:pt x="2159" y="4117"/>
                    <a:pt x="2760" y="3890"/>
                    <a:pt x="3257" y="3507"/>
                  </a:cubicBezTo>
                  <a:cubicBezTo>
                    <a:pt x="3831" y="3150"/>
                    <a:pt x="4281" y="2607"/>
                    <a:pt x="4389" y="2173"/>
                  </a:cubicBezTo>
                  <a:cubicBezTo>
                    <a:pt x="4498" y="1738"/>
                    <a:pt x="3878" y="901"/>
                    <a:pt x="3459" y="436"/>
                  </a:cubicBezTo>
                  <a:cubicBezTo>
                    <a:pt x="3076" y="25"/>
                    <a:pt x="2040" y="1"/>
                    <a:pt x="1802"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1"/>
            <p:cNvSpPr/>
            <p:nvPr/>
          </p:nvSpPr>
          <p:spPr>
            <a:xfrm>
              <a:off x="4407300" y="1299350"/>
              <a:ext cx="737900" cy="918575"/>
            </a:xfrm>
            <a:custGeom>
              <a:rect b="b" l="l" r="r" t="t"/>
              <a:pathLst>
                <a:path extrusionOk="0" h="36743" w="29516">
                  <a:moveTo>
                    <a:pt x="13618" y="1"/>
                  </a:moveTo>
                  <a:lnTo>
                    <a:pt x="12284" y="1055"/>
                  </a:lnTo>
                  <a:cubicBezTo>
                    <a:pt x="12300" y="1071"/>
                    <a:pt x="13928" y="3180"/>
                    <a:pt x="15665" y="5677"/>
                  </a:cubicBezTo>
                  <a:cubicBezTo>
                    <a:pt x="18534" y="9756"/>
                    <a:pt x="19465" y="11695"/>
                    <a:pt x="19760" y="12595"/>
                  </a:cubicBezTo>
                  <a:cubicBezTo>
                    <a:pt x="20628" y="15324"/>
                    <a:pt x="19822" y="20830"/>
                    <a:pt x="19465" y="22908"/>
                  </a:cubicBezTo>
                  <a:cubicBezTo>
                    <a:pt x="17418" y="22521"/>
                    <a:pt x="11943" y="21388"/>
                    <a:pt x="9679" y="19636"/>
                  </a:cubicBezTo>
                  <a:cubicBezTo>
                    <a:pt x="8950" y="19047"/>
                    <a:pt x="7445" y="17496"/>
                    <a:pt x="4607" y="13386"/>
                  </a:cubicBezTo>
                  <a:cubicBezTo>
                    <a:pt x="2870" y="10904"/>
                    <a:pt x="1458" y="8640"/>
                    <a:pt x="1443" y="8609"/>
                  </a:cubicBezTo>
                  <a:lnTo>
                    <a:pt x="1" y="9508"/>
                  </a:lnTo>
                  <a:cubicBezTo>
                    <a:pt x="233" y="9880"/>
                    <a:pt x="5801" y="18736"/>
                    <a:pt x="8670" y="20970"/>
                  </a:cubicBezTo>
                  <a:cubicBezTo>
                    <a:pt x="11478" y="23141"/>
                    <a:pt x="18054" y="24382"/>
                    <a:pt x="19682" y="24645"/>
                  </a:cubicBezTo>
                  <a:lnTo>
                    <a:pt x="28135" y="36743"/>
                  </a:lnTo>
                  <a:lnTo>
                    <a:pt x="29515" y="35781"/>
                  </a:lnTo>
                  <a:lnTo>
                    <a:pt x="21063" y="23684"/>
                  </a:lnTo>
                  <a:cubicBezTo>
                    <a:pt x="21373" y="22071"/>
                    <a:pt x="22474" y="15464"/>
                    <a:pt x="21388" y="12067"/>
                  </a:cubicBezTo>
                  <a:cubicBezTo>
                    <a:pt x="20287" y="8609"/>
                    <a:pt x="13882" y="357"/>
                    <a:pt x="13618"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1"/>
            <p:cNvSpPr/>
            <p:nvPr/>
          </p:nvSpPr>
          <p:spPr>
            <a:xfrm>
              <a:off x="4551925" y="1496725"/>
              <a:ext cx="323400" cy="239250"/>
            </a:xfrm>
            <a:custGeom>
              <a:rect b="b" l="l" r="r" t="t"/>
              <a:pathLst>
                <a:path extrusionOk="0" h="9570" w="12936">
                  <a:moveTo>
                    <a:pt x="12548" y="0"/>
                  </a:moveTo>
                  <a:cubicBezTo>
                    <a:pt x="7693" y="1815"/>
                    <a:pt x="3351" y="4824"/>
                    <a:pt x="1" y="8763"/>
                  </a:cubicBezTo>
                  <a:lnTo>
                    <a:pt x="730" y="9570"/>
                  </a:lnTo>
                  <a:cubicBezTo>
                    <a:pt x="776" y="9539"/>
                    <a:pt x="807" y="9507"/>
                    <a:pt x="838" y="9461"/>
                  </a:cubicBezTo>
                  <a:cubicBezTo>
                    <a:pt x="4064" y="5661"/>
                    <a:pt x="8252" y="2745"/>
                    <a:pt x="12936" y="1008"/>
                  </a:cubicBezTo>
                  <a:lnTo>
                    <a:pt x="12548" y="0"/>
                  </a:ln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1"/>
            <p:cNvSpPr/>
            <p:nvPr/>
          </p:nvSpPr>
          <p:spPr>
            <a:xfrm>
              <a:off x="4350300" y="1240350"/>
              <a:ext cx="419550" cy="306250"/>
            </a:xfrm>
            <a:custGeom>
              <a:rect b="b" l="l" r="r" t="t"/>
              <a:pathLst>
                <a:path extrusionOk="0" h="12250" w="16782">
                  <a:moveTo>
                    <a:pt x="15365" y="1"/>
                  </a:moveTo>
                  <a:cubicBezTo>
                    <a:pt x="15119" y="1"/>
                    <a:pt x="14871" y="72"/>
                    <a:pt x="14657" y="220"/>
                  </a:cubicBezTo>
                  <a:lnTo>
                    <a:pt x="699" y="9976"/>
                  </a:lnTo>
                  <a:cubicBezTo>
                    <a:pt x="140" y="10364"/>
                    <a:pt x="1" y="11155"/>
                    <a:pt x="388" y="11713"/>
                  </a:cubicBezTo>
                  <a:cubicBezTo>
                    <a:pt x="638" y="12058"/>
                    <a:pt x="1030" y="12250"/>
                    <a:pt x="1425" y="12250"/>
                  </a:cubicBezTo>
                  <a:cubicBezTo>
                    <a:pt x="1668" y="12250"/>
                    <a:pt x="1913" y="12177"/>
                    <a:pt x="2125" y="12023"/>
                  </a:cubicBezTo>
                  <a:lnTo>
                    <a:pt x="16084" y="2268"/>
                  </a:lnTo>
                  <a:cubicBezTo>
                    <a:pt x="16658" y="1880"/>
                    <a:pt x="16782" y="1089"/>
                    <a:pt x="16394" y="531"/>
                  </a:cubicBezTo>
                  <a:cubicBezTo>
                    <a:pt x="16155" y="186"/>
                    <a:pt x="15762" y="1"/>
                    <a:pt x="15365" y="1"/>
                  </a:cubicBezTo>
                  <a:close/>
                </a:path>
              </a:pathLst>
            </a:custGeom>
            <a:solidFill>
              <a:schemeClr val="accent2"/>
            </a:solid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1"/>
            <p:cNvSpPr/>
            <p:nvPr/>
          </p:nvSpPr>
          <p:spPr>
            <a:xfrm>
              <a:off x="4715550" y="1303625"/>
              <a:ext cx="34925" cy="24050"/>
            </a:xfrm>
            <a:custGeom>
              <a:rect b="b" l="l" r="r" t="t"/>
              <a:pathLst>
                <a:path extrusionOk="0" fill="none" h="962" w="1397">
                  <a:moveTo>
                    <a:pt x="1397" y="0"/>
                  </a:moveTo>
                  <a:lnTo>
                    <a:pt x="1" y="962"/>
                  </a:lnTo>
                </a:path>
              </a:pathLst>
            </a:custGeom>
            <a:noFill/>
            <a:ln cap="rnd" cmpd="sng" w="7375">
              <a:solidFill>
                <a:srgbClr val="000C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1"/>
            <p:cNvSpPr/>
            <p:nvPr/>
          </p:nvSpPr>
          <p:spPr>
            <a:xfrm>
              <a:off x="4409250" y="1517650"/>
              <a:ext cx="34525" cy="24450"/>
            </a:xfrm>
            <a:custGeom>
              <a:rect b="b" l="l" r="r" t="t"/>
              <a:pathLst>
                <a:path extrusionOk="0" fill="none" h="978" w="1381">
                  <a:moveTo>
                    <a:pt x="1380" y="1"/>
                  </a:moveTo>
                  <a:lnTo>
                    <a:pt x="0" y="978"/>
                  </a:lnTo>
                </a:path>
              </a:pathLst>
            </a:custGeom>
            <a:noFill/>
            <a:ln cap="rnd" cmpd="sng" w="7375">
              <a:solidFill>
                <a:srgbClr val="000C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1"/>
            <p:cNvSpPr/>
            <p:nvPr/>
          </p:nvSpPr>
          <p:spPr>
            <a:xfrm>
              <a:off x="5123850" y="2228775"/>
              <a:ext cx="87650" cy="68400"/>
            </a:xfrm>
            <a:custGeom>
              <a:rect b="b" l="l" r="r" t="t"/>
              <a:pathLst>
                <a:path extrusionOk="0" h="2736" w="3506">
                  <a:moveTo>
                    <a:pt x="3211" y="0"/>
                  </a:moveTo>
                  <a:cubicBezTo>
                    <a:pt x="2994" y="450"/>
                    <a:pt x="2466" y="1008"/>
                    <a:pt x="1815" y="1427"/>
                  </a:cubicBezTo>
                  <a:cubicBezTo>
                    <a:pt x="1194" y="1877"/>
                    <a:pt x="481" y="2187"/>
                    <a:pt x="0" y="2249"/>
                  </a:cubicBezTo>
                  <a:cubicBezTo>
                    <a:pt x="233" y="2513"/>
                    <a:pt x="466" y="2714"/>
                    <a:pt x="683" y="2730"/>
                  </a:cubicBezTo>
                  <a:cubicBezTo>
                    <a:pt x="718" y="2734"/>
                    <a:pt x="755" y="2736"/>
                    <a:pt x="794" y="2736"/>
                  </a:cubicBezTo>
                  <a:cubicBezTo>
                    <a:pt x="1216" y="2736"/>
                    <a:pt x="1830" y="2508"/>
                    <a:pt x="2327" y="2125"/>
                  </a:cubicBezTo>
                  <a:cubicBezTo>
                    <a:pt x="2885" y="1768"/>
                    <a:pt x="3350" y="1225"/>
                    <a:pt x="3443" y="791"/>
                  </a:cubicBezTo>
                  <a:cubicBezTo>
                    <a:pt x="3505" y="574"/>
                    <a:pt x="3397" y="295"/>
                    <a:pt x="3211" y="0"/>
                  </a:cubicBezTo>
                  <a:close/>
                </a:path>
              </a:pathLst>
            </a:custGeom>
            <a:solidFill>
              <a:schemeClr val="accent2"/>
            </a:solid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1"/>
            <p:cNvSpPr/>
            <p:nvPr/>
          </p:nvSpPr>
          <p:spPr>
            <a:xfrm>
              <a:off x="5110650" y="2193100"/>
              <a:ext cx="34550" cy="24450"/>
            </a:xfrm>
            <a:custGeom>
              <a:rect b="b" l="l" r="r" t="t"/>
              <a:pathLst>
                <a:path extrusionOk="0" fill="none" h="978" w="1382">
                  <a:moveTo>
                    <a:pt x="1381" y="0"/>
                  </a:moveTo>
                  <a:lnTo>
                    <a:pt x="1" y="977"/>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41"/>
          <p:cNvGrpSpPr/>
          <p:nvPr/>
        </p:nvGrpSpPr>
        <p:grpSpPr>
          <a:xfrm rot="464367">
            <a:off x="3488600" y="1834110"/>
            <a:ext cx="1055025" cy="1475287"/>
            <a:chOff x="3100625" y="2411400"/>
            <a:chExt cx="715400" cy="1000375"/>
          </a:xfrm>
        </p:grpSpPr>
        <p:sp>
          <p:nvSpPr>
            <p:cNvPr id="620" name="Google Shape;620;p41"/>
            <p:cNvSpPr/>
            <p:nvPr/>
          </p:nvSpPr>
          <p:spPr>
            <a:xfrm>
              <a:off x="3320475" y="2411400"/>
              <a:ext cx="275700" cy="63225"/>
            </a:xfrm>
            <a:custGeom>
              <a:rect b="b" l="l" r="r" t="t"/>
              <a:pathLst>
                <a:path extrusionOk="0" h="2529" w="11028">
                  <a:moveTo>
                    <a:pt x="1256" y="0"/>
                  </a:moveTo>
                  <a:cubicBezTo>
                    <a:pt x="559" y="0"/>
                    <a:pt x="0" y="559"/>
                    <a:pt x="0" y="1257"/>
                  </a:cubicBezTo>
                  <a:cubicBezTo>
                    <a:pt x="0" y="1954"/>
                    <a:pt x="559" y="2528"/>
                    <a:pt x="1256" y="2528"/>
                  </a:cubicBezTo>
                  <a:lnTo>
                    <a:pt x="9771" y="2528"/>
                  </a:lnTo>
                  <a:cubicBezTo>
                    <a:pt x="10469" y="2528"/>
                    <a:pt x="11027" y="1954"/>
                    <a:pt x="11027" y="1257"/>
                  </a:cubicBezTo>
                  <a:cubicBezTo>
                    <a:pt x="11027" y="559"/>
                    <a:pt x="10469" y="0"/>
                    <a:pt x="9771" y="0"/>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1"/>
            <p:cNvSpPr/>
            <p:nvPr/>
          </p:nvSpPr>
          <p:spPr>
            <a:xfrm>
              <a:off x="3100625" y="2474600"/>
              <a:ext cx="715400" cy="936800"/>
            </a:xfrm>
            <a:custGeom>
              <a:rect b="b" l="l" r="r" t="t"/>
              <a:pathLst>
                <a:path extrusionOk="0" h="37472" w="28616">
                  <a:moveTo>
                    <a:pt x="10438" y="0"/>
                  </a:moveTo>
                  <a:lnTo>
                    <a:pt x="10438" y="14827"/>
                  </a:lnTo>
                  <a:cubicBezTo>
                    <a:pt x="7802" y="18720"/>
                    <a:pt x="528" y="32043"/>
                    <a:pt x="140" y="35409"/>
                  </a:cubicBezTo>
                  <a:cubicBezTo>
                    <a:pt x="0" y="36634"/>
                    <a:pt x="9151" y="37471"/>
                    <a:pt x="14316" y="37471"/>
                  </a:cubicBezTo>
                  <a:cubicBezTo>
                    <a:pt x="19465" y="37471"/>
                    <a:pt x="28615" y="36649"/>
                    <a:pt x="28491" y="35409"/>
                  </a:cubicBezTo>
                  <a:cubicBezTo>
                    <a:pt x="28104" y="32043"/>
                    <a:pt x="20814" y="18720"/>
                    <a:pt x="18193" y="14827"/>
                  </a:cubicBezTo>
                  <a:lnTo>
                    <a:pt x="18193" y="0"/>
                  </a:ln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1"/>
            <p:cNvSpPr/>
            <p:nvPr/>
          </p:nvSpPr>
          <p:spPr>
            <a:xfrm>
              <a:off x="3100625" y="2618050"/>
              <a:ext cx="715400" cy="793725"/>
            </a:xfrm>
            <a:custGeom>
              <a:rect b="b" l="l" r="r" t="t"/>
              <a:pathLst>
                <a:path extrusionOk="0" h="31749" w="28616">
                  <a:moveTo>
                    <a:pt x="10438" y="1"/>
                  </a:moveTo>
                  <a:lnTo>
                    <a:pt x="10438" y="9105"/>
                  </a:lnTo>
                  <a:cubicBezTo>
                    <a:pt x="7817" y="12998"/>
                    <a:pt x="528" y="26321"/>
                    <a:pt x="140" y="29702"/>
                  </a:cubicBezTo>
                  <a:cubicBezTo>
                    <a:pt x="0" y="30942"/>
                    <a:pt x="9151" y="31749"/>
                    <a:pt x="14316" y="31749"/>
                  </a:cubicBezTo>
                  <a:cubicBezTo>
                    <a:pt x="19465" y="31749"/>
                    <a:pt x="28615" y="30911"/>
                    <a:pt x="28491" y="29702"/>
                  </a:cubicBezTo>
                  <a:cubicBezTo>
                    <a:pt x="28073" y="26305"/>
                    <a:pt x="20814" y="12998"/>
                    <a:pt x="18177" y="9089"/>
                  </a:cubicBezTo>
                  <a:lnTo>
                    <a:pt x="18177" y="4095"/>
                  </a:lnTo>
                  <a:lnTo>
                    <a:pt x="10438" y="1"/>
                  </a:lnTo>
                  <a:close/>
                </a:path>
              </a:pathLst>
            </a:custGeom>
            <a:solidFill>
              <a:schemeClr val="accent4"/>
            </a:solidFill>
            <a:ln cap="rnd" cmpd="sng" w="73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1"/>
            <p:cNvSpPr/>
            <p:nvPr/>
          </p:nvSpPr>
          <p:spPr>
            <a:xfrm>
              <a:off x="3100625" y="2917400"/>
              <a:ext cx="715400" cy="494375"/>
            </a:xfrm>
            <a:custGeom>
              <a:rect b="b" l="l" r="r" t="t"/>
              <a:pathLst>
                <a:path extrusionOk="0" h="19775" w="28616">
                  <a:moveTo>
                    <a:pt x="8655" y="0"/>
                  </a:moveTo>
                  <a:cubicBezTo>
                    <a:pt x="5429" y="5444"/>
                    <a:pt x="466" y="14920"/>
                    <a:pt x="140" y="17697"/>
                  </a:cubicBezTo>
                  <a:cubicBezTo>
                    <a:pt x="0" y="18937"/>
                    <a:pt x="9151" y="19775"/>
                    <a:pt x="14316" y="19775"/>
                  </a:cubicBezTo>
                  <a:cubicBezTo>
                    <a:pt x="19449" y="19775"/>
                    <a:pt x="28615" y="18937"/>
                    <a:pt x="28460" y="17697"/>
                  </a:cubicBezTo>
                  <a:cubicBezTo>
                    <a:pt x="28135" y="14920"/>
                    <a:pt x="23172" y="5475"/>
                    <a:pt x="19961" y="0"/>
                  </a:cubicBezTo>
                  <a:close/>
                </a:path>
              </a:pathLst>
            </a:custGeom>
            <a:solidFill>
              <a:schemeClr val="accent4"/>
            </a:solidFill>
            <a:ln cap="rnd" cmpd="sng" w="73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1"/>
            <p:cNvSpPr/>
            <p:nvPr/>
          </p:nvSpPr>
          <p:spPr>
            <a:xfrm>
              <a:off x="3361575" y="2537800"/>
              <a:ext cx="93075" cy="25"/>
            </a:xfrm>
            <a:custGeom>
              <a:rect b="b" l="l" r="r" t="t"/>
              <a:pathLst>
                <a:path extrusionOk="0" fill="none" h="1" w="3723">
                  <a:moveTo>
                    <a:pt x="0" y="0"/>
                  </a:moveTo>
                  <a:lnTo>
                    <a:pt x="3722" y="0"/>
                  </a:lnTo>
                </a:path>
              </a:pathLst>
            </a:custGeom>
            <a:noFill/>
            <a:ln cap="rnd" cmpd="sng" w="73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1"/>
            <p:cNvSpPr/>
            <p:nvPr/>
          </p:nvSpPr>
          <p:spPr>
            <a:xfrm>
              <a:off x="3361575" y="2595575"/>
              <a:ext cx="119050" cy="25"/>
            </a:xfrm>
            <a:custGeom>
              <a:rect b="b" l="l" r="r" t="t"/>
              <a:pathLst>
                <a:path extrusionOk="0" fill="none" h="1" w="4762">
                  <a:moveTo>
                    <a:pt x="0" y="0"/>
                  </a:moveTo>
                  <a:lnTo>
                    <a:pt x="4762" y="0"/>
                  </a:lnTo>
                </a:path>
              </a:pathLst>
            </a:custGeom>
            <a:noFill/>
            <a:ln cap="rnd" cmpd="sng" w="73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1"/>
            <p:cNvSpPr/>
            <p:nvPr/>
          </p:nvSpPr>
          <p:spPr>
            <a:xfrm>
              <a:off x="3361575" y="2653725"/>
              <a:ext cx="93075" cy="25"/>
            </a:xfrm>
            <a:custGeom>
              <a:rect b="b" l="l" r="r" t="t"/>
              <a:pathLst>
                <a:path extrusionOk="0" fill="none" h="1" w="3723">
                  <a:moveTo>
                    <a:pt x="0" y="1"/>
                  </a:moveTo>
                  <a:lnTo>
                    <a:pt x="3722" y="1"/>
                  </a:lnTo>
                </a:path>
              </a:pathLst>
            </a:custGeom>
            <a:noFill/>
            <a:ln cap="rnd" cmpd="sng" w="73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1"/>
            <p:cNvSpPr/>
            <p:nvPr/>
          </p:nvSpPr>
          <p:spPr>
            <a:xfrm>
              <a:off x="3361575" y="2711500"/>
              <a:ext cx="119050" cy="25"/>
            </a:xfrm>
            <a:custGeom>
              <a:rect b="b" l="l" r="r" t="t"/>
              <a:pathLst>
                <a:path extrusionOk="0" fill="none" h="1" w="4762">
                  <a:moveTo>
                    <a:pt x="0" y="1"/>
                  </a:moveTo>
                  <a:lnTo>
                    <a:pt x="4762" y="1"/>
                  </a:lnTo>
                </a:path>
              </a:pathLst>
            </a:custGeom>
            <a:noFill/>
            <a:ln cap="rnd" cmpd="sng" w="73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1"/>
            <p:cNvSpPr/>
            <p:nvPr/>
          </p:nvSpPr>
          <p:spPr>
            <a:xfrm>
              <a:off x="3361575" y="2769275"/>
              <a:ext cx="93075" cy="25"/>
            </a:xfrm>
            <a:custGeom>
              <a:rect b="b" l="l" r="r" t="t"/>
              <a:pathLst>
                <a:path extrusionOk="0" fill="none" h="1" w="3723">
                  <a:moveTo>
                    <a:pt x="0" y="1"/>
                  </a:moveTo>
                  <a:lnTo>
                    <a:pt x="3722" y="1"/>
                  </a:lnTo>
                </a:path>
              </a:pathLst>
            </a:custGeom>
            <a:noFill/>
            <a:ln cap="rnd" cmpd="sng" w="73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1"/>
            <p:cNvSpPr/>
            <p:nvPr/>
          </p:nvSpPr>
          <p:spPr>
            <a:xfrm>
              <a:off x="3361575" y="2474200"/>
              <a:ext cx="198150" cy="25"/>
            </a:xfrm>
            <a:custGeom>
              <a:rect b="b" l="l" r="r" t="t"/>
              <a:pathLst>
                <a:path extrusionOk="0" fill="none" h="1" w="7926">
                  <a:moveTo>
                    <a:pt x="0" y="1"/>
                  </a:moveTo>
                  <a:lnTo>
                    <a:pt x="7926" y="1"/>
                  </a:lnTo>
                </a:path>
              </a:pathLst>
            </a:custGeom>
            <a:noFill/>
            <a:ln cap="rnd" cmpd="sng" w="73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1"/>
            <p:cNvSpPr/>
            <p:nvPr/>
          </p:nvSpPr>
          <p:spPr>
            <a:xfrm>
              <a:off x="3311150" y="3078925"/>
              <a:ext cx="294325" cy="224675"/>
            </a:xfrm>
            <a:custGeom>
              <a:rect b="b" l="l" r="r" t="t"/>
              <a:pathLst>
                <a:path extrusionOk="0" h="8987" w="11773">
                  <a:moveTo>
                    <a:pt x="2912" y="1"/>
                  </a:moveTo>
                  <a:cubicBezTo>
                    <a:pt x="2504" y="1"/>
                    <a:pt x="2076" y="100"/>
                    <a:pt x="1645" y="348"/>
                  </a:cubicBezTo>
                  <a:cubicBezTo>
                    <a:pt x="1" y="1310"/>
                    <a:pt x="1" y="4163"/>
                    <a:pt x="2017" y="6273"/>
                  </a:cubicBezTo>
                  <a:cubicBezTo>
                    <a:pt x="3878" y="8196"/>
                    <a:pt x="5895" y="8987"/>
                    <a:pt x="5895" y="8987"/>
                  </a:cubicBezTo>
                  <a:cubicBezTo>
                    <a:pt x="5895" y="8987"/>
                    <a:pt x="7911" y="8196"/>
                    <a:pt x="9725" y="6273"/>
                  </a:cubicBezTo>
                  <a:cubicBezTo>
                    <a:pt x="11742" y="4163"/>
                    <a:pt x="11773" y="1294"/>
                    <a:pt x="10098" y="348"/>
                  </a:cubicBezTo>
                  <a:cubicBezTo>
                    <a:pt x="9673" y="100"/>
                    <a:pt x="9248" y="1"/>
                    <a:pt x="8841" y="1"/>
                  </a:cubicBezTo>
                  <a:cubicBezTo>
                    <a:pt x="7214" y="1"/>
                    <a:pt x="5864" y="1589"/>
                    <a:pt x="5864" y="1589"/>
                  </a:cubicBezTo>
                  <a:cubicBezTo>
                    <a:pt x="5864" y="1589"/>
                    <a:pt x="4543" y="1"/>
                    <a:pt x="2912" y="1"/>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41"/>
          <p:cNvGrpSpPr/>
          <p:nvPr/>
        </p:nvGrpSpPr>
        <p:grpSpPr>
          <a:xfrm>
            <a:off x="713217" y="3394851"/>
            <a:ext cx="1307938" cy="1396479"/>
            <a:chOff x="2639975" y="3569175"/>
            <a:chExt cx="504100" cy="538225"/>
          </a:xfrm>
        </p:grpSpPr>
        <p:sp>
          <p:nvSpPr>
            <p:cNvPr id="632" name="Google Shape;632;p41"/>
            <p:cNvSpPr/>
            <p:nvPr/>
          </p:nvSpPr>
          <p:spPr>
            <a:xfrm>
              <a:off x="2708225" y="3616500"/>
              <a:ext cx="141150" cy="440100"/>
            </a:xfrm>
            <a:custGeom>
              <a:rect b="b" l="l" r="r" t="t"/>
              <a:pathLst>
                <a:path extrusionOk="0" h="17604" w="5646">
                  <a:moveTo>
                    <a:pt x="140" y="0"/>
                  </a:moveTo>
                  <a:cubicBezTo>
                    <a:pt x="140" y="0"/>
                    <a:pt x="1" y="13928"/>
                    <a:pt x="295" y="15541"/>
                  </a:cubicBezTo>
                  <a:cubicBezTo>
                    <a:pt x="572" y="17122"/>
                    <a:pt x="1790" y="17594"/>
                    <a:pt x="2823" y="17603"/>
                  </a:cubicBezTo>
                  <a:lnTo>
                    <a:pt x="2823" y="17603"/>
                  </a:lnTo>
                  <a:cubicBezTo>
                    <a:pt x="3841" y="17594"/>
                    <a:pt x="5060" y="17122"/>
                    <a:pt x="5351" y="15541"/>
                  </a:cubicBezTo>
                  <a:cubicBezTo>
                    <a:pt x="5646" y="13912"/>
                    <a:pt x="5506" y="0"/>
                    <a:pt x="5506" y="0"/>
                  </a:cubicBezTo>
                  <a:close/>
                  <a:moveTo>
                    <a:pt x="2823" y="17603"/>
                  </a:moveTo>
                  <a:cubicBezTo>
                    <a:pt x="2813" y="17603"/>
                    <a:pt x="2802" y="17603"/>
                    <a:pt x="2792" y="17603"/>
                  </a:cubicBezTo>
                  <a:lnTo>
                    <a:pt x="2854" y="17603"/>
                  </a:lnTo>
                  <a:cubicBezTo>
                    <a:pt x="2844" y="17603"/>
                    <a:pt x="2833" y="17603"/>
                    <a:pt x="2823" y="17603"/>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1"/>
            <p:cNvSpPr/>
            <p:nvPr/>
          </p:nvSpPr>
          <p:spPr>
            <a:xfrm>
              <a:off x="2710950" y="3760725"/>
              <a:ext cx="135725" cy="295100"/>
            </a:xfrm>
            <a:custGeom>
              <a:rect b="b" l="l" r="r" t="t"/>
              <a:pathLst>
                <a:path extrusionOk="0" h="11804" w="5429">
                  <a:moveTo>
                    <a:pt x="31" y="1"/>
                  </a:moveTo>
                  <a:cubicBezTo>
                    <a:pt x="0" y="3335"/>
                    <a:pt x="0" y="8670"/>
                    <a:pt x="202" y="9756"/>
                  </a:cubicBezTo>
                  <a:cubicBezTo>
                    <a:pt x="465" y="11323"/>
                    <a:pt x="1691" y="11803"/>
                    <a:pt x="2714" y="11803"/>
                  </a:cubicBezTo>
                  <a:cubicBezTo>
                    <a:pt x="3722" y="11803"/>
                    <a:pt x="4948" y="11323"/>
                    <a:pt x="5242" y="9756"/>
                  </a:cubicBezTo>
                  <a:cubicBezTo>
                    <a:pt x="5428" y="8670"/>
                    <a:pt x="5428" y="3335"/>
                    <a:pt x="5428"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1"/>
            <p:cNvSpPr/>
            <p:nvPr/>
          </p:nvSpPr>
          <p:spPr>
            <a:xfrm>
              <a:off x="2710550" y="3810350"/>
              <a:ext cx="87275" cy="111325"/>
            </a:xfrm>
            <a:custGeom>
              <a:rect b="b" l="l" r="r" t="t"/>
              <a:pathLst>
                <a:path extrusionOk="0" h="4453" w="3491">
                  <a:moveTo>
                    <a:pt x="1" y="1"/>
                  </a:moveTo>
                  <a:cubicBezTo>
                    <a:pt x="1" y="1474"/>
                    <a:pt x="1" y="3072"/>
                    <a:pt x="16" y="4452"/>
                  </a:cubicBezTo>
                  <a:lnTo>
                    <a:pt x="3475" y="4452"/>
                  </a:lnTo>
                  <a:cubicBezTo>
                    <a:pt x="3490" y="3072"/>
                    <a:pt x="3490" y="1474"/>
                    <a:pt x="3490" y="1"/>
                  </a:cubicBezTo>
                  <a:close/>
                </a:path>
              </a:pathLst>
            </a:custGeom>
            <a:solidFill>
              <a:schemeClr val="accent1"/>
            </a:solidFill>
            <a:ln cap="rnd" cmpd="sng" w="73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1"/>
            <p:cNvSpPr/>
            <p:nvPr/>
          </p:nvSpPr>
          <p:spPr>
            <a:xfrm>
              <a:off x="2710950" y="3761125"/>
              <a:ext cx="25" cy="25"/>
            </a:xfrm>
            <a:custGeom>
              <a:rect b="b" l="l" r="r" t="t"/>
              <a:pathLst>
                <a:path extrusionOk="0" fill="none" h="1" w="1">
                  <a:moveTo>
                    <a:pt x="0" y="0"/>
                  </a:moveTo>
                  <a:close/>
                </a:path>
              </a:pathLst>
            </a:custGeom>
            <a:noFill/>
            <a:ln cap="rnd" cmpd="sng" w="7375">
              <a:solidFill>
                <a:srgbClr val="000C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1"/>
            <p:cNvSpPr/>
            <p:nvPr/>
          </p:nvSpPr>
          <p:spPr>
            <a:xfrm>
              <a:off x="2687675" y="3569175"/>
              <a:ext cx="182650" cy="46950"/>
            </a:xfrm>
            <a:custGeom>
              <a:rect b="b" l="l" r="r" t="t"/>
              <a:pathLst>
                <a:path extrusionOk="0" h="1878" w="7306">
                  <a:moveTo>
                    <a:pt x="1" y="1"/>
                  </a:moveTo>
                  <a:lnTo>
                    <a:pt x="1" y="1878"/>
                  </a:lnTo>
                  <a:lnTo>
                    <a:pt x="7306" y="1878"/>
                  </a:lnTo>
                  <a:lnTo>
                    <a:pt x="7306" y="1"/>
                  </a:lnTo>
                  <a:close/>
                </a:path>
              </a:pathLst>
            </a:custGeom>
            <a:solidFill>
              <a:schemeClr val="accent4"/>
            </a:solidFill>
            <a:ln cap="rnd" cmpd="sng" w="73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1"/>
            <p:cNvSpPr/>
            <p:nvPr/>
          </p:nvSpPr>
          <p:spPr>
            <a:xfrm>
              <a:off x="2724125" y="3569175"/>
              <a:ext cx="25" cy="47725"/>
            </a:xfrm>
            <a:custGeom>
              <a:rect b="b" l="l" r="r" t="t"/>
              <a:pathLst>
                <a:path extrusionOk="0" fill="none" h="1909" w="1">
                  <a:moveTo>
                    <a:pt x="0" y="1"/>
                  </a:moveTo>
                  <a:lnTo>
                    <a:pt x="0" y="1909"/>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1"/>
            <p:cNvSpPr/>
            <p:nvPr/>
          </p:nvSpPr>
          <p:spPr>
            <a:xfrm>
              <a:off x="2778400" y="3569175"/>
              <a:ext cx="25" cy="47725"/>
            </a:xfrm>
            <a:custGeom>
              <a:rect b="b" l="l" r="r" t="t"/>
              <a:pathLst>
                <a:path extrusionOk="0" fill="none" h="1909" w="1">
                  <a:moveTo>
                    <a:pt x="1" y="1"/>
                  </a:moveTo>
                  <a:lnTo>
                    <a:pt x="1" y="1909"/>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1"/>
            <p:cNvSpPr/>
            <p:nvPr/>
          </p:nvSpPr>
          <p:spPr>
            <a:xfrm>
              <a:off x="2832700" y="3569175"/>
              <a:ext cx="25" cy="47725"/>
            </a:xfrm>
            <a:custGeom>
              <a:rect b="b" l="l" r="r" t="t"/>
              <a:pathLst>
                <a:path extrusionOk="0" fill="none" h="1909" w="1">
                  <a:moveTo>
                    <a:pt x="0" y="1"/>
                  </a:moveTo>
                  <a:lnTo>
                    <a:pt x="0" y="1909"/>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1"/>
            <p:cNvSpPr/>
            <p:nvPr/>
          </p:nvSpPr>
          <p:spPr>
            <a:xfrm>
              <a:off x="2711325" y="3618425"/>
              <a:ext cx="134575" cy="25"/>
            </a:xfrm>
            <a:custGeom>
              <a:rect b="b" l="l" r="r" t="t"/>
              <a:pathLst>
                <a:path extrusionOk="0" fill="none" h="1" w="5383">
                  <a:moveTo>
                    <a:pt x="1" y="1"/>
                  </a:moveTo>
                  <a:lnTo>
                    <a:pt x="5382"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1"/>
            <p:cNvSpPr/>
            <p:nvPr/>
          </p:nvSpPr>
          <p:spPr>
            <a:xfrm>
              <a:off x="2934675" y="3616500"/>
              <a:ext cx="140775" cy="440100"/>
            </a:xfrm>
            <a:custGeom>
              <a:rect b="b" l="l" r="r" t="t"/>
              <a:pathLst>
                <a:path extrusionOk="0" h="17604" w="5631">
                  <a:moveTo>
                    <a:pt x="124" y="0"/>
                  </a:moveTo>
                  <a:cubicBezTo>
                    <a:pt x="124" y="0"/>
                    <a:pt x="0" y="13928"/>
                    <a:pt x="279" y="15541"/>
                  </a:cubicBezTo>
                  <a:cubicBezTo>
                    <a:pt x="572" y="17126"/>
                    <a:pt x="1796" y="17596"/>
                    <a:pt x="2815" y="17603"/>
                  </a:cubicBezTo>
                  <a:lnTo>
                    <a:pt x="2815" y="17603"/>
                  </a:lnTo>
                  <a:cubicBezTo>
                    <a:pt x="3834" y="17596"/>
                    <a:pt x="5058" y="17126"/>
                    <a:pt x="5351" y="15541"/>
                  </a:cubicBezTo>
                  <a:cubicBezTo>
                    <a:pt x="5630" y="13912"/>
                    <a:pt x="5506" y="0"/>
                    <a:pt x="5506" y="0"/>
                  </a:cubicBezTo>
                  <a:close/>
                  <a:moveTo>
                    <a:pt x="2815" y="17603"/>
                  </a:moveTo>
                  <a:lnTo>
                    <a:pt x="2815" y="17603"/>
                  </a:lnTo>
                  <a:cubicBezTo>
                    <a:pt x="2807" y="17603"/>
                    <a:pt x="2800" y="17603"/>
                    <a:pt x="2792" y="17603"/>
                  </a:cubicBezTo>
                  <a:lnTo>
                    <a:pt x="2838" y="17603"/>
                  </a:lnTo>
                  <a:cubicBezTo>
                    <a:pt x="2831" y="17603"/>
                    <a:pt x="2823" y="17603"/>
                    <a:pt x="2815" y="17603"/>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1"/>
            <p:cNvSpPr/>
            <p:nvPr/>
          </p:nvSpPr>
          <p:spPr>
            <a:xfrm>
              <a:off x="2937375" y="3760725"/>
              <a:ext cx="136125" cy="295100"/>
            </a:xfrm>
            <a:custGeom>
              <a:rect b="b" l="l" r="r" t="t"/>
              <a:pathLst>
                <a:path extrusionOk="0" h="11804" w="5445">
                  <a:moveTo>
                    <a:pt x="16" y="1"/>
                  </a:moveTo>
                  <a:cubicBezTo>
                    <a:pt x="1" y="3335"/>
                    <a:pt x="1" y="8670"/>
                    <a:pt x="202" y="9756"/>
                  </a:cubicBezTo>
                  <a:cubicBezTo>
                    <a:pt x="466" y="11323"/>
                    <a:pt x="1691" y="11803"/>
                    <a:pt x="2715" y="11803"/>
                  </a:cubicBezTo>
                  <a:cubicBezTo>
                    <a:pt x="3723" y="11803"/>
                    <a:pt x="4948" y="11323"/>
                    <a:pt x="5243" y="9756"/>
                  </a:cubicBezTo>
                  <a:cubicBezTo>
                    <a:pt x="5445" y="8670"/>
                    <a:pt x="5445" y="3335"/>
                    <a:pt x="5429"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1"/>
            <p:cNvSpPr/>
            <p:nvPr/>
          </p:nvSpPr>
          <p:spPr>
            <a:xfrm>
              <a:off x="2937375" y="3810350"/>
              <a:ext cx="87275" cy="111325"/>
            </a:xfrm>
            <a:custGeom>
              <a:rect b="b" l="l" r="r" t="t"/>
              <a:pathLst>
                <a:path extrusionOk="0" h="4453" w="3491">
                  <a:moveTo>
                    <a:pt x="1" y="1"/>
                  </a:moveTo>
                  <a:cubicBezTo>
                    <a:pt x="1" y="1474"/>
                    <a:pt x="1" y="3072"/>
                    <a:pt x="16" y="4452"/>
                  </a:cubicBezTo>
                  <a:lnTo>
                    <a:pt x="3475" y="4452"/>
                  </a:lnTo>
                  <a:cubicBezTo>
                    <a:pt x="3490" y="3072"/>
                    <a:pt x="3490" y="1474"/>
                    <a:pt x="3490" y="1"/>
                  </a:cubicBezTo>
                  <a:close/>
                </a:path>
              </a:pathLst>
            </a:custGeom>
            <a:solidFill>
              <a:schemeClr val="accent1"/>
            </a:solidFill>
            <a:ln cap="rnd" cmpd="sng" w="73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1"/>
            <p:cNvSpPr/>
            <p:nvPr/>
          </p:nvSpPr>
          <p:spPr>
            <a:xfrm>
              <a:off x="2937775" y="3761125"/>
              <a:ext cx="25" cy="25"/>
            </a:xfrm>
            <a:custGeom>
              <a:rect b="b" l="l" r="r" t="t"/>
              <a:pathLst>
                <a:path extrusionOk="0" fill="none" h="1" w="1">
                  <a:moveTo>
                    <a:pt x="0" y="0"/>
                  </a:moveTo>
                  <a:close/>
                </a:path>
              </a:pathLst>
            </a:custGeom>
            <a:noFill/>
            <a:ln cap="rnd" cmpd="sng" w="7375">
              <a:solidFill>
                <a:srgbClr val="000C5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1"/>
            <p:cNvSpPr/>
            <p:nvPr/>
          </p:nvSpPr>
          <p:spPr>
            <a:xfrm>
              <a:off x="2914500" y="3569175"/>
              <a:ext cx="183050" cy="46950"/>
            </a:xfrm>
            <a:custGeom>
              <a:rect b="b" l="l" r="r" t="t"/>
              <a:pathLst>
                <a:path extrusionOk="0" h="1878" w="7322">
                  <a:moveTo>
                    <a:pt x="1" y="1"/>
                  </a:moveTo>
                  <a:lnTo>
                    <a:pt x="1" y="1878"/>
                  </a:lnTo>
                  <a:lnTo>
                    <a:pt x="7321" y="1878"/>
                  </a:lnTo>
                  <a:lnTo>
                    <a:pt x="7321" y="1"/>
                  </a:lnTo>
                  <a:close/>
                </a:path>
              </a:pathLst>
            </a:custGeom>
            <a:solidFill>
              <a:schemeClr val="accent4"/>
            </a:solidFill>
            <a:ln cap="rnd" cmpd="sng" w="73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1"/>
            <p:cNvSpPr/>
            <p:nvPr/>
          </p:nvSpPr>
          <p:spPr>
            <a:xfrm>
              <a:off x="2950950" y="3569175"/>
              <a:ext cx="25" cy="47725"/>
            </a:xfrm>
            <a:custGeom>
              <a:rect b="b" l="l" r="r" t="t"/>
              <a:pathLst>
                <a:path extrusionOk="0" fill="none" h="1909" w="1">
                  <a:moveTo>
                    <a:pt x="1" y="1"/>
                  </a:moveTo>
                  <a:lnTo>
                    <a:pt x="1" y="1909"/>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1"/>
            <p:cNvSpPr/>
            <p:nvPr/>
          </p:nvSpPr>
          <p:spPr>
            <a:xfrm>
              <a:off x="3005225" y="3569175"/>
              <a:ext cx="25" cy="47725"/>
            </a:xfrm>
            <a:custGeom>
              <a:rect b="b" l="l" r="r" t="t"/>
              <a:pathLst>
                <a:path extrusionOk="0" fill="none" h="1909" w="1">
                  <a:moveTo>
                    <a:pt x="1" y="1"/>
                  </a:moveTo>
                  <a:lnTo>
                    <a:pt x="1" y="1909"/>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1"/>
            <p:cNvSpPr/>
            <p:nvPr/>
          </p:nvSpPr>
          <p:spPr>
            <a:xfrm>
              <a:off x="3059525" y="3569175"/>
              <a:ext cx="25" cy="47725"/>
            </a:xfrm>
            <a:custGeom>
              <a:rect b="b" l="l" r="r" t="t"/>
              <a:pathLst>
                <a:path extrusionOk="0" fill="none" h="1909" w="1">
                  <a:moveTo>
                    <a:pt x="0" y="1"/>
                  </a:moveTo>
                  <a:lnTo>
                    <a:pt x="0" y="1909"/>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1"/>
            <p:cNvSpPr/>
            <p:nvPr/>
          </p:nvSpPr>
          <p:spPr>
            <a:xfrm>
              <a:off x="2938550" y="3618425"/>
              <a:ext cx="133800" cy="25"/>
            </a:xfrm>
            <a:custGeom>
              <a:rect b="b" l="l" r="r" t="t"/>
              <a:pathLst>
                <a:path extrusionOk="0" fill="none" h="1" w="5352">
                  <a:moveTo>
                    <a:pt x="0" y="1"/>
                  </a:moveTo>
                  <a:lnTo>
                    <a:pt x="5351"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1"/>
            <p:cNvSpPr/>
            <p:nvPr/>
          </p:nvSpPr>
          <p:spPr>
            <a:xfrm>
              <a:off x="2639975" y="3966625"/>
              <a:ext cx="504100" cy="140775"/>
            </a:xfrm>
            <a:custGeom>
              <a:rect b="b" l="l" r="r" t="t"/>
              <a:pathLst>
                <a:path extrusionOk="0" h="5631" w="20164">
                  <a:moveTo>
                    <a:pt x="1" y="0"/>
                  </a:moveTo>
                  <a:lnTo>
                    <a:pt x="1" y="5630"/>
                  </a:lnTo>
                  <a:lnTo>
                    <a:pt x="20163" y="5630"/>
                  </a:lnTo>
                  <a:lnTo>
                    <a:pt x="20163" y="0"/>
                  </a:lnTo>
                  <a:close/>
                </a:path>
              </a:pathLst>
            </a:custGeom>
            <a:solidFill>
              <a:schemeClr val="accent2"/>
            </a:solidFill>
            <a:ln cap="rnd" cmpd="sng" w="15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1"/>
            <p:cNvSpPr/>
            <p:nvPr/>
          </p:nvSpPr>
          <p:spPr>
            <a:xfrm>
              <a:off x="2639975" y="4036800"/>
              <a:ext cx="504100" cy="25"/>
            </a:xfrm>
            <a:custGeom>
              <a:rect b="b" l="l" r="r" t="t"/>
              <a:pathLst>
                <a:path extrusionOk="0" fill="none" h="1" w="20164">
                  <a:moveTo>
                    <a:pt x="1" y="0"/>
                  </a:moveTo>
                  <a:lnTo>
                    <a:pt x="20163" y="0"/>
                  </a:lnTo>
                </a:path>
              </a:pathLst>
            </a:custGeom>
            <a:no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 name="Shape 655"/>
        <p:cNvGrpSpPr/>
        <p:nvPr/>
      </p:nvGrpSpPr>
      <p:grpSpPr>
        <a:xfrm>
          <a:off x="0" y="0"/>
          <a:ext cx="0" cy="0"/>
          <a:chOff x="0" y="0"/>
          <a:chExt cx="0" cy="0"/>
        </a:xfrm>
      </p:grpSpPr>
      <p:sp>
        <p:nvSpPr>
          <p:cNvPr id="656" name="Google Shape;656;p42"/>
          <p:cNvSpPr/>
          <p:nvPr/>
        </p:nvSpPr>
        <p:spPr>
          <a:xfrm>
            <a:off x="4727350" y="348947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2"/>
          <p:cNvSpPr/>
          <p:nvPr/>
        </p:nvSpPr>
        <p:spPr>
          <a:xfrm>
            <a:off x="7789813" y="576075"/>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2"/>
          <p:cNvSpPr txBox="1"/>
          <p:nvPr>
            <p:ph type="title"/>
          </p:nvPr>
        </p:nvSpPr>
        <p:spPr>
          <a:xfrm>
            <a:off x="713225" y="1428150"/>
            <a:ext cx="4133100" cy="7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659" name="Google Shape;659;p42"/>
          <p:cNvSpPr txBox="1"/>
          <p:nvPr>
            <p:ph idx="1" type="subTitle"/>
          </p:nvPr>
        </p:nvSpPr>
        <p:spPr>
          <a:xfrm>
            <a:off x="713225" y="2110625"/>
            <a:ext cx="4038000" cy="138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give a brief description of the topic you want to talk about here. For example, if you want to talk about Mercury, you can say that it’s the smallest planet in the entire Solar System</a:t>
            </a:r>
            <a:endParaRPr/>
          </a:p>
        </p:txBody>
      </p:sp>
      <p:grpSp>
        <p:nvGrpSpPr>
          <p:cNvPr id="660" name="Google Shape;660;p42"/>
          <p:cNvGrpSpPr/>
          <p:nvPr/>
        </p:nvGrpSpPr>
        <p:grpSpPr>
          <a:xfrm flipH="1">
            <a:off x="5672610" y="902296"/>
            <a:ext cx="1944632" cy="4298653"/>
            <a:chOff x="676660" y="1488749"/>
            <a:chExt cx="1644927" cy="3636147"/>
          </a:xfrm>
        </p:grpSpPr>
        <p:sp>
          <p:nvSpPr>
            <p:cNvPr id="661" name="Google Shape;661;p42"/>
            <p:cNvSpPr/>
            <p:nvPr/>
          </p:nvSpPr>
          <p:spPr>
            <a:xfrm flipH="1">
              <a:off x="1738461" y="3607003"/>
              <a:ext cx="113628" cy="60957"/>
            </a:xfrm>
            <a:custGeom>
              <a:rect b="b" l="l" r="r" t="t"/>
              <a:pathLst>
                <a:path extrusionOk="0" h="2251" w="4196">
                  <a:moveTo>
                    <a:pt x="1" y="1"/>
                  </a:moveTo>
                  <a:lnTo>
                    <a:pt x="1" y="2250"/>
                  </a:lnTo>
                  <a:lnTo>
                    <a:pt x="4195" y="2250"/>
                  </a:lnTo>
                  <a:lnTo>
                    <a:pt x="4195" y="1"/>
                  </a:lnTo>
                  <a:close/>
                </a:path>
              </a:pathLst>
            </a:custGeom>
            <a:solidFill>
              <a:srgbClr val="359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2"/>
            <p:cNvSpPr/>
            <p:nvPr/>
          </p:nvSpPr>
          <p:spPr>
            <a:xfrm flipH="1">
              <a:off x="1738461" y="4086900"/>
              <a:ext cx="113628" cy="60930"/>
            </a:xfrm>
            <a:custGeom>
              <a:rect b="b" l="l" r="r" t="t"/>
              <a:pathLst>
                <a:path extrusionOk="0" h="2250" w="4196">
                  <a:moveTo>
                    <a:pt x="1" y="0"/>
                  </a:moveTo>
                  <a:lnTo>
                    <a:pt x="1" y="2250"/>
                  </a:lnTo>
                  <a:lnTo>
                    <a:pt x="4195" y="2250"/>
                  </a:lnTo>
                  <a:lnTo>
                    <a:pt x="4195" y="0"/>
                  </a:lnTo>
                  <a:close/>
                </a:path>
              </a:pathLst>
            </a:custGeom>
            <a:solidFill>
              <a:srgbClr val="359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2"/>
            <p:cNvSpPr/>
            <p:nvPr/>
          </p:nvSpPr>
          <p:spPr>
            <a:xfrm flipH="1">
              <a:off x="1045386" y="3607003"/>
              <a:ext cx="112788" cy="60957"/>
            </a:xfrm>
            <a:custGeom>
              <a:rect b="b" l="l" r="r" t="t"/>
              <a:pathLst>
                <a:path extrusionOk="0" h="2251" w="4165">
                  <a:moveTo>
                    <a:pt x="0" y="1"/>
                  </a:moveTo>
                  <a:lnTo>
                    <a:pt x="0" y="2250"/>
                  </a:lnTo>
                  <a:lnTo>
                    <a:pt x="4164" y="2250"/>
                  </a:lnTo>
                  <a:lnTo>
                    <a:pt x="4164" y="1"/>
                  </a:lnTo>
                  <a:close/>
                </a:path>
              </a:pathLst>
            </a:custGeom>
            <a:solidFill>
              <a:srgbClr val="359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2"/>
            <p:cNvSpPr/>
            <p:nvPr/>
          </p:nvSpPr>
          <p:spPr>
            <a:xfrm flipH="1">
              <a:off x="836357" y="2746838"/>
              <a:ext cx="1485230" cy="1999371"/>
            </a:xfrm>
            <a:custGeom>
              <a:rect b="b" l="l" r="r" t="t"/>
              <a:pathLst>
                <a:path extrusionOk="0" h="73832" w="54846">
                  <a:moveTo>
                    <a:pt x="31927" y="20973"/>
                  </a:moveTo>
                  <a:lnTo>
                    <a:pt x="26571" y="44545"/>
                  </a:lnTo>
                  <a:lnTo>
                    <a:pt x="19648" y="37843"/>
                  </a:lnTo>
                  <a:lnTo>
                    <a:pt x="31927" y="20973"/>
                  </a:lnTo>
                  <a:close/>
                  <a:moveTo>
                    <a:pt x="21137" y="0"/>
                  </a:moveTo>
                  <a:cubicBezTo>
                    <a:pt x="21137" y="0"/>
                    <a:pt x="7307" y="22372"/>
                    <a:pt x="3447" y="34165"/>
                  </a:cubicBezTo>
                  <a:cubicBezTo>
                    <a:pt x="1" y="44502"/>
                    <a:pt x="17987" y="59441"/>
                    <a:pt x="22398" y="62910"/>
                  </a:cubicBezTo>
                  <a:lnTo>
                    <a:pt x="22398" y="62910"/>
                  </a:lnTo>
                  <a:lnTo>
                    <a:pt x="20468" y="71400"/>
                  </a:lnTo>
                  <a:lnTo>
                    <a:pt x="37946" y="73831"/>
                  </a:lnTo>
                  <a:cubicBezTo>
                    <a:pt x="37946" y="73831"/>
                    <a:pt x="47824" y="27569"/>
                    <a:pt x="51320" y="19332"/>
                  </a:cubicBezTo>
                  <a:cubicBezTo>
                    <a:pt x="54846" y="11095"/>
                    <a:pt x="52688" y="0"/>
                    <a:pt x="526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2"/>
            <p:cNvSpPr/>
            <p:nvPr/>
          </p:nvSpPr>
          <p:spPr>
            <a:xfrm flipH="1">
              <a:off x="1412518" y="3023413"/>
              <a:ext cx="86439" cy="290595"/>
            </a:xfrm>
            <a:custGeom>
              <a:rect b="b" l="l" r="r" t="t"/>
              <a:pathLst>
                <a:path extrusionOk="0" fill="none" h="10731" w="3192">
                  <a:moveTo>
                    <a:pt x="0" y="0"/>
                  </a:moveTo>
                  <a:cubicBezTo>
                    <a:pt x="0" y="0"/>
                    <a:pt x="2949" y="3344"/>
                    <a:pt x="3070" y="4651"/>
                  </a:cubicBezTo>
                  <a:cubicBezTo>
                    <a:pt x="3192" y="5958"/>
                    <a:pt x="1550" y="10730"/>
                    <a:pt x="1550" y="10730"/>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2"/>
            <p:cNvSpPr/>
            <p:nvPr/>
          </p:nvSpPr>
          <p:spPr>
            <a:xfrm flipH="1">
              <a:off x="1601839" y="3953554"/>
              <a:ext cx="112788" cy="497189"/>
            </a:xfrm>
            <a:custGeom>
              <a:rect b="b" l="l" r="r" t="t"/>
              <a:pathLst>
                <a:path extrusionOk="0" fill="none" h="18360" w="4165">
                  <a:moveTo>
                    <a:pt x="1" y="18359"/>
                  </a:moveTo>
                  <a:lnTo>
                    <a:pt x="4165"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2"/>
            <p:cNvSpPr/>
            <p:nvPr/>
          </p:nvSpPr>
          <p:spPr>
            <a:xfrm flipH="1">
              <a:off x="1269298" y="4575030"/>
              <a:ext cx="474956" cy="53510"/>
            </a:xfrm>
            <a:custGeom>
              <a:rect b="b" l="l" r="r" t="t"/>
              <a:pathLst>
                <a:path extrusionOk="0" fill="none" h="1976" w="17539">
                  <a:moveTo>
                    <a:pt x="0" y="0"/>
                  </a:moveTo>
                  <a:lnTo>
                    <a:pt x="17539" y="1976"/>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2"/>
            <p:cNvSpPr/>
            <p:nvPr/>
          </p:nvSpPr>
          <p:spPr>
            <a:xfrm flipH="1">
              <a:off x="1415797" y="3116435"/>
              <a:ext cx="161370" cy="33769"/>
            </a:xfrm>
            <a:custGeom>
              <a:rect b="b" l="l" r="r" t="t"/>
              <a:pathLst>
                <a:path extrusionOk="0" fill="none" h="1247" w="5959">
                  <a:moveTo>
                    <a:pt x="5958" y="1246"/>
                  </a:moveTo>
                  <a:cubicBezTo>
                    <a:pt x="5958" y="1246"/>
                    <a:pt x="2280" y="0"/>
                    <a:pt x="1125" y="61"/>
                  </a:cubicBezTo>
                  <a:cubicBezTo>
                    <a:pt x="1" y="152"/>
                    <a:pt x="2372" y="1246"/>
                    <a:pt x="2372" y="1246"/>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2"/>
            <p:cNvSpPr/>
            <p:nvPr/>
          </p:nvSpPr>
          <p:spPr>
            <a:xfrm flipH="1">
              <a:off x="1788697" y="3764233"/>
              <a:ext cx="172039" cy="10724"/>
            </a:xfrm>
            <a:custGeom>
              <a:rect b="b" l="l" r="r" t="t"/>
              <a:pathLst>
                <a:path extrusionOk="0" fill="none" h="396" w="6353">
                  <a:moveTo>
                    <a:pt x="6353" y="304"/>
                  </a:moveTo>
                  <a:cubicBezTo>
                    <a:pt x="6353" y="304"/>
                    <a:pt x="1581" y="0"/>
                    <a:pt x="0" y="396"/>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2"/>
            <p:cNvSpPr/>
            <p:nvPr/>
          </p:nvSpPr>
          <p:spPr>
            <a:xfrm flipH="1">
              <a:off x="1293997" y="4680374"/>
              <a:ext cx="530930" cy="292247"/>
            </a:xfrm>
            <a:custGeom>
              <a:rect b="b" l="l" r="r" t="t"/>
              <a:pathLst>
                <a:path extrusionOk="0" h="10792" w="19606">
                  <a:moveTo>
                    <a:pt x="2128" y="1"/>
                  </a:moveTo>
                  <a:lnTo>
                    <a:pt x="1" y="7782"/>
                  </a:lnTo>
                  <a:lnTo>
                    <a:pt x="17934" y="10791"/>
                  </a:lnTo>
                  <a:lnTo>
                    <a:pt x="19606" y="2432"/>
                  </a:lnTo>
                  <a:lnTo>
                    <a:pt x="2128" y="1"/>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2"/>
            <p:cNvSpPr/>
            <p:nvPr/>
          </p:nvSpPr>
          <p:spPr>
            <a:xfrm flipH="1">
              <a:off x="1320330" y="4747047"/>
              <a:ext cx="964725" cy="371267"/>
            </a:xfrm>
            <a:custGeom>
              <a:rect b="b" l="l" r="r" t="t"/>
              <a:pathLst>
                <a:path extrusionOk="0" h="13710" w="35625">
                  <a:moveTo>
                    <a:pt x="19332" y="1"/>
                  </a:moveTo>
                  <a:cubicBezTo>
                    <a:pt x="17751" y="1"/>
                    <a:pt x="13922" y="4894"/>
                    <a:pt x="8602" y="7630"/>
                  </a:cubicBezTo>
                  <a:cubicBezTo>
                    <a:pt x="6383" y="8785"/>
                    <a:pt x="2250" y="9575"/>
                    <a:pt x="0" y="13709"/>
                  </a:cubicBezTo>
                  <a:lnTo>
                    <a:pt x="32554" y="13709"/>
                  </a:lnTo>
                  <a:lnTo>
                    <a:pt x="34864" y="12311"/>
                  </a:lnTo>
                  <a:lnTo>
                    <a:pt x="35624" y="5350"/>
                  </a:lnTo>
                  <a:lnTo>
                    <a:pt x="24135" y="3466"/>
                  </a:lnTo>
                  <a:cubicBezTo>
                    <a:pt x="24135" y="3466"/>
                    <a:pt x="22524" y="1"/>
                    <a:pt x="193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2"/>
            <p:cNvSpPr/>
            <p:nvPr/>
          </p:nvSpPr>
          <p:spPr>
            <a:xfrm flipH="1">
              <a:off x="1632284" y="4840881"/>
              <a:ext cx="344106" cy="284015"/>
            </a:xfrm>
            <a:custGeom>
              <a:rect b="b" l="l" r="r" t="t"/>
              <a:pathLst>
                <a:path extrusionOk="0" fill="none" h="10488" w="12707">
                  <a:moveTo>
                    <a:pt x="12706" y="1"/>
                  </a:moveTo>
                  <a:cubicBezTo>
                    <a:pt x="12706" y="1"/>
                    <a:pt x="3952" y="7904"/>
                    <a:pt x="1" y="10487"/>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2"/>
            <p:cNvSpPr/>
            <p:nvPr/>
          </p:nvSpPr>
          <p:spPr>
            <a:xfrm flipH="1">
              <a:off x="1743419" y="4826068"/>
              <a:ext cx="172039" cy="46117"/>
            </a:xfrm>
            <a:custGeom>
              <a:rect b="b" l="l" r="r" t="t"/>
              <a:pathLst>
                <a:path extrusionOk="0" fill="none" h="1703" w="6353">
                  <a:moveTo>
                    <a:pt x="0" y="1"/>
                  </a:moveTo>
                  <a:cubicBezTo>
                    <a:pt x="0" y="1"/>
                    <a:pt x="4559" y="852"/>
                    <a:pt x="6353" y="1703"/>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2"/>
            <p:cNvSpPr/>
            <p:nvPr/>
          </p:nvSpPr>
          <p:spPr>
            <a:xfrm flipH="1">
              <a:off x="1790322" y="4865579"/>
              <a:ext cx="171254" cy="46117"/>
            </a:xfrm>
            <a:custGeom>
              <a:rect b="b" l="l" r="r" t="t"/>
              <a:pathLst>
                <a:path extrusionOk="0" fill="none" h="1703" w="6324">
                  <a:moveTo>
                    <a:pt x="1" y="1"/>
                  </a:moveTo>
                  <a:cubicBezTo>
                    <a:pt x="1" y="1"/>
                    <a:pt x="4560" y="821"/>
                    <a:pt x="6323" y="1703"/>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2"/>
            <p:cNvSpPr/>
            <p:nvPr/>
          </p:nvSpPr>
          <p:spPr>
            <a:xfrm flipH="1">
              <a:off x="1835601" y="4904277"/>
              <a:ext cx="171227" cy="46117"/>
            </a:xfrm>
            <a:custGeom>
              <a:rect b="b" l="l" r="r" t="t"/>
              <a:pathLst>
                <a:path extrusionOk="0" fill="none" h="1703" w="6323">
                  <a:moveTo>
                    <a:pt x="0" y="0"/>
                  </a:moveTo>
                  <a:cubicBezTo>
                    <a:pt x="0" y="0"/>
                    <a:pt x="4559" y="851"/>
                    <a:pt x="6322" y="1702"/>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2"/>
            <p:cNvSpPr/>
            <p:nvPr/>
          </p:nvSpPr>
          <p:spPr>
            <a:xfrm flipH="1">
              <a:off x="676660" y="1882557"/>
              <a:ext cx="1386144" cy="865098"/>
            </a:xfrm>
            <a:custGeom>
              <a:rect b="b" l="l" r="r" t="t"/>
              <a:pathLst>
                <a:path extrusionOk="0" h="31946" w="51187">
                  <a:moveTo>
                    <a:pt x="20943" y="0"/>
                  </a:moveTo>
                  <a:cubicBezTo>
                    <a:pt x="4408" y="1854"/>
                    <a:pt x="0" y="15046"/>
                    <a:pt x="0" y="15046"/>
                  </a:cubicBezTo>
                  <a:lnTo>
                    <a:pt x="11581" y="20487"/>
                  </a:lnTo>
                  <a:cubicBezTo>
                    <a:pt x="11581" y="26900"/>
                    <a:pt x="11733" y="29757"/>
                    <a:pt x="11581" y="31946"/>
                  </a:cubicBezTo>
                  <a:lnTo>
                    <a:pt x="43132" y="31946"/>
                  </a:lnTo>
                  <a:lnTo>
                    <a:pt x="38907" y="21034"/>
                  </a:lnTo>
                  <a:lnTo>
                    <a:pt x="47721" y="23739"/>
                  </a:lnTo>
                  <a:cubicBezTo>
                    <a:pt x="47721" y="23739"/>
                    <a:pt x="51187" y="13222"/>
                    <a:pt x="44955" y="6748"/>
                  </a:cubicBezTo>
                  <a:cubicBezTo>
                    <a:pt x="40700" y="2310"/>
                    <a:pt x="28086" y="0"/>
                    <a:pt x="280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2"/>
            <p:cNvSpPr/>
            <p:nvPr/>
          </p:nvSpPr>
          <p:spPr>
            <a:xfrm flipH="1">
              <a:off x="1745073" y="2210965"/>
              <a:ext cx="279872" cy="103743"/>
            </a:xfrm>
            <a:custGeom>
              <a:rect b="b" l="l" r="r" t="t"/>
              <a:pathLst>
                <a:path extrusionOk="0" fill="none" h="3831" w="10335">
                  <a:moveTo>
                    <a:pt x="0" y="1"/>
                  </a:moveTo>
                  <a:lnTo>
                    <a:pt x="10335" y="3831"/>
                  </a:ln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2"/>
            <p:cNvSpPr/>
            <p:nvPr/>
          </p:nvSpPr>
          <p:spPr>
            <a:xfrm flipH="1">
              <a:off x="1449563" y="2131943"/>
              <a:ext cx="47742" cy="65073"/>
            </a:xfrm>
            <a:custGeom>
              <a:rect b="b" l="l" r="r" t="t"/>
              <a:pathLst>
                <a:path extrusionOk="0" fill="none" h="2403" w="1763">
                  <a:moveTo>
                    <a:pt x="1763" y="1"/>
                  </a:moveTo>
                  <a:lnTo>
                    <a:pt x="0" y="2402"/>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2"/>
            <p:cNvSpPr/>
            <p:nvPr/>
          </p:nvSpPr>
          <p:spPr>
            <a:xfrm flipH="1">
              <a:off x="1473422" y="1885021"/>
              <a:ext cx="54350" cy="280711"/>
            </a:xfrm>
            <a:custGeom>
              <a:rect b="b" l="l" r="r" t="t"/>
              <a:pathLst>
                <a:path extrusionOk="0" fill="none" h="10366" w="2007">
                  <a:moveTo>
                    <a:pt x="0" y="0"/>
                  </a:moveTo>
                  <a:lnTo>
                    <a:pt x="2007" y="10365"/>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2"/>
            <p:cNvSpPr/>
            <p:nvPr/>
          </p:nvSpPr>
          <p:spPr>
            <a:xfrm flipH="1">
              <a:off x="894782" y="2746838"/>
              <a:ext cx="854428" cy="27"/>
            </a:xfrm>
            <a:custGeom>
              <a:rect b="b" l="l" r="r" t="t"/>
              <a:pathLst>
                <a:path extrusionOk="0" fill="none" h="1" w="31552">
                  <a:moveTo>
                    <a:pt x="1" y="0"/>
                  </a:moveTo>
                  <a:lnTo>
                    <a:pt x="31552" y="0"/>
                  </a:ln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2"/>
            <p:cNvSpPr/>
            <p:nvPr/>
          </p:nvSpPr>
          <p:spPr>
            <a:xfrm flipH="1">
              <a:off x="1728602" y="2102317"/>
              <a:ext cx="20608" cy="333382"/>
            </a:xfrm>
            <a:custGeom>
              <a:rect b="b" l="l" r="r" t="t"/>
              <a:pathLst>
                <a:path extrusionOk="0" fill="none" h="12311" w="761">
                  <a:moveTo>
                    <a:pt x="1" y="12311"/>
                  </a:moveTo>
                  <a:cubicBezTo>
                    <a:pt x="1" y="12311"/>
                    <a:pt x="214" y="4074"/>
                    <a:pt x="761" y="1"/>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2"/>
            <p:cNvSpPr/>
            <p:nvPr/>
          </p:nvSpPr>
          <p:spPr>
            <a:xfrm flipH="1">
              <a:off x="1293991" y="1488749"/>
              <a:ext cx="312341" cy="230830"/>
            </a:xfrm>
            <a:custGeom>
              <a:rect b="b" l="l" r="r" t="t"/>
              <a:pathLst>
                <a:path extrusionOk="0" h="8524" w="11534">
                  <a:moveTo>
                    <a:pt x="3656" y="0"/>
                  </a:moveTo>
                  <a:cubicBezTo>
                    <a:pt x="3484" y="0"/>
                    <a:pt x="3296" y="22"/>
                    <a:pt x="3084" y="74"/>
                  </a:cubicBezTo>
                  <a:cubicBezTo>
                    <a:pt x="1655" y="408"/>
                    <a:pt x="1047" y="1624"/>
                    <a:pt x="1564" y="2384"/>
                  </a:cubicBezTo>
                  <a:cubicBezTo>
                    <a:pt x="1564" y="2384"/>
                    <a:pt x="1138" y="2080"/>
                    <a:pt x="774" y="1624"/>
                  </a:cubicBezTo>
                  <a:cubicBezTo>
                    <a:pt x="735" y="1571"/>
                    <a:pt x="692" y="1547"/>
                    <a:pt x="650" y="1547"/>
                  </a:cubicBezTo>
                  <a:cubicBezTo>
                    <a:pt x="329" y="1547"/>
                    <a:pt x="0" y="2936"/>
                    <a:pt x="1047" y="3661"/>
                  </a:cubicBezTo>
                  <a:cubicBezTo>
                    <a:pt x="1047" y="3661"/>
                    <a:pt x="622" y="3934"/>
                    <a:pt x="895" y="4664"/>
                  </a:cubicBezTo>
                  <a:cubicBezTo>
                    <a:pt x="1169" y="5393"/>
                    <a:pt x="1807" y="7278"/>
                    <a:pt x="4725" y="7612"/>
                  </a:cubicBezTo>
                  <a:cubicBezTo>
                    <a:pt x="7613" y="8007"/>
                    <a:pt x="10196" y="8524"/>
                    <a:pt x="10196" y="8524"/>
                  </a:cubicBezTo>
                  <a:cubicBezTo>
                    <a:pt x="10196" y="8524"/>
                    <a:pt x="11473" y="6548"/>
                    <a:pt x="11260" y="5545"/>
                  </a:cubicBezTo>
                  <a:cubicBezTo>
                    <a:pt x="11031" y="4569"/>
                    <a:pt x="10557" y="4542"/>
                    <a:pt x="10505" y="4542"/>
                  </a:cubicBezTo>
                  <a:cubicBezTo>
                    <a:pt x="10502" y="4542"/>
                    <a:pt x="10500" y="4542"/>
                    <a:pt x="10500" y="4542"/>
                  </a:cubicBezTo>
                  <a:cubicBezTo>
                    <a:pt x="10500" y="4542"/>
                    <a:pt x="11534" y="3600"/>
                    <a:pt x="10500" y="2262"/>
                  </a:cubicBezTo>
                  <a:cubicBezTo>
                    <a:pt x="9446" y="881"/>
                    <a:pt x="8248" y="419"/>
                    <a:pt x="7170" y="419"/>
                  </a:cubicBezTo>
                  <a:cubicBezTo>
                    <a:pt x="6849" y="419"/>
                    <a:pt x="6538" y="460"/>
                    <a:pt x="6245" y="530"/>
                  </a:cubicBezTo>
                  <a:cubicBezTo>
                    <a:pt x="6083" y="567"/>
                    <a:pt x="5935" y="583"/>
                    <a:pt x="5798" y="583"/>
                  </a:cubicBezTo>
                  <a:cubicBezTo>
                    <a:pt x="4969" y="583"/>
                    <a:pt x="4542" y="0"/>
                    <a:pt x="3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2"/>
            <p:cNvSpPr/>
            <p:nvPr/>
          </p:nvSpPr>
          <p:spPr>
            <a:xfrm flipH="1">
              <a:off x="1364776" y="2365731"/>
              <a:ext cx="131717" cy="131717"/>
            </a:xfrm>
            <a:custGeom>
              <a:rect b="b" l="l" r="r" t="t"/>
              <a:pathLst>
                <a:path extrusionOk="0" h="4864" w="4864">
                  <a:moveTo>
                    <a:pt x="2432" y="0"/>
                  </a:moveTo>
                  <a:cubicBezTo>
                    <a:pt x="1095" y="0"/>
                    <a:pt x="0" y="1125"/>
                    <a:pt x="0" y="2432"/>
                  </a:cubicBezTo>
                  <a:cubicBezTo>
                    <a:pt x="0" y="3769"/>
                    <a:pt x="1095" y="4864"/>
                    <a:pt x="2432" y="4864"/>
                  </a:cubicBezTo>
                  <a:cubicBezTo>
                    <a:pt x="3739" y="4864"/>
                    <a:pt x="4864" y="3769"/>
                    <a:pt x="4864" y="2432"/>
                  </a:cubicBezTo>
                  <a:cubicBezTo>
                    <a:pt x="4864" y="1064"/>
                    <a:pt x="3800" y="0"/>
                    <a:pt x="2432" y="0"/>
                  </a:cubicBezTo>
                  <a:close/>
                </a:path>
              </a:pathLst>
            </a:custGeom>
            <a:solidFill>
              <a:srgbClr val="BCDA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2"/>
            <p:cNvSpPr/>
            <p:nvPr/>
          </p:nvSpPr>
          <p:spPr>
            <a:xfrm flipH="1">
              <a:off x="1372169" y="2373124"/>
              <a:ext cx="117744" cy="116931"/>
            </a:xfrm>
            <a:custGeom>
              <a:rect b="b" l="l" r="r" t="t"/>
              <a:pathLst>
                <a:path extrusionOk="0" h="4318" w="4348">
                  <a:moveTo>
                    <a:pt x="2189" y="1"/>
                  </a:moveTo>
                  <a:cubicBezTo>
                    <a:pt x="973" y="1"/>
                    <a:pt x="1" y="974"/>
                    <a:pt x="1" y="2159"/>
                  </a:cubicBezTo>
                  <a:cubicBezTo>
                    <a:pt x="1" y="3375"/>
                    <a:pt x="973" y="4317"/>
                    <a:pt x="2189" y="4317"/>
                  </a:cubicBezTo>
                  <a:cubicBezTo>
                    <a:pt x="3375" y="4317"/>
                    <a:pt x="4347" y="3375"/>
                    <a:pt x="4347" y="2159"/>
                  </a:cubicBezTo>
                  <a:cubicBezTo>
                    <a:pt x="4347" y="974"/>
                    <a:pt x="3375" y="1"/>
                    <a:pt x="21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2"/>
            <p:cNvSpPr/>
            <p:nvPr/>
          </p:nvSpPr>
          <p:spPr>
            <a:xfrm flipH="1">
              <a:off x="1429800" y="1837278"/>
              <a:ext cx="270015" cy="378660"/>
            </a:xfrm>
            <a:custGeom>
              <a:rect b="b" l="l" r="r" t="t"/>
              <a:pathLst>
                <a:path extrusionOk="0" fill="none" h="13983" w="9971">
                  <a:moveTo>
                    <a:pt x="9970" y="0"/>
                  </a:moveTo>
                  <a:cubicBezTo>
                    <a:pt x="3891" y="639"/>
                    <a:pt x="3010" y="2493"/>
                    <a:pt x="2128" y="3921"/>
                  </a:cubicBezTo>
                  <a:cubicBezTo>
                    <a:pt x="274" y="6839"/>
                    <a:pt x="1" y="10061"/>
                    <a:pt x="1" y="13982"/>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2"/>
            <p:cNvSpPr/>
            <p:nvPr/>
          </p:nvSpPr>
          <p:spPr>
            <a:xfrm flipH="1">
              <a:off x="1203436" y="1806000"/>
              <a:ext cx="411589" cy="625575"/>
            </a:xfrm>
            <a:custGeom>
              <a:rect b="b" l="l" r="r" t="t"/>
              <a:pathLst>
                <a:path extrusionOk="0" fill="none" h="23101" w="15199">
                  <a:moveTo>
                    <a:pt x="0" y="15867"/>
                  </a:moveTo>
                  <a:cubicBezTo>
                    <a:pt x="213" y="13374"/>
                    <a:pt x="487" y="10882"/>
                    <a:pt x="1247" y="8511"/>
                  </a:cubicBezTo>
                  <a:cubicBezTo>
                    <a:pt x="1672" y="7204"/>
                    <a:pt x="3162" y="3161"/>
                    <a:pt x="6809" y="1155"/>
                  </a:cubicBezTo>
                  <a:cubicBezTo>
                    <a:pt x="6809" y="1155"/>
                    <a:pt x="11520" y="0"/>
                    <a:pt x="13283" y="3800"/>
                  </a:cubicBezTo>
                  <a:cubicBezTo>
                    <a:pt x="15198" y="7903"/>
                    <a:pt x="6961" y="17143"/>
                    <a:pt x="6809" y="23101"/>
                  </a:cubicBezTo>
                </a:path>
              </a:pathLst>
            </a:custGeom>
            <a:noFill/>
            <a:ln cap="rnd" cmpd="sng" w="190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2"/>
            <p:cNvSpPr/>
            <p:nvPr/>
          </p:nvSpPr>
          <p:spPr>
            <a:xfrm flipH="1">
              <a:off x="1302221" y="1764837"/>
              <a:ext cx="196736" cy="367963"/>
            </a:xfrm>
            <a:custGeom>
              <a:rect b="b" l="l" r="r" t="t"/>
              <a:pathLst>
                <a:path extrusionOk="0" h="13588" w="7265">
                  <a:moveTo>
                    <a:pt x="4742" y="1"/>
                  </a:moveTo>
                  <a:lnTo>
                    <a:pt x="0" y="2128"/>
                  </a:lnTo>
                  <a:lnTo>
                    <a:pt x="122" y="4317"/>
                  </a:lnTo>
                  <a:lnTo>
                    <a:pt x="1824" y="13587"/>
                  </a:lnTo>
                  <a:lnTo>
                    <a:pt x="7265" y="4347"/>
                  </a:lnTo>
                  <a:lnTo>
                    <a:pt x="4985" y="2888"/>
                  </a:lnTo>
                  <a:lnTo>
                    <a:pt x="4742" y="1"/>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2"/>
            <p:cNvSpPr/>
            <p:nvPr/>
          </p:nvSpPr>
          <p:spPr>
            <a:xfrm flipH="1">
              <a:off x="1393914" y="1780490"/>
              <a:ext cx="105043" cy="92262"/>
            </a:xfrm>
            <a:custGeom>
              <a:rect b="b" l="l" r="r" t="t"/>
              <a:pathLst>
                <a:path extrusionOk="0" h="3407" w="3879">
                  <a:moveTo>
                    <a:pt x="3496" y="0"/>
                  </a:moveTo>
                  <a:lnTo>
                    <a:pt x="0" y="1550"/>
                  </a:lnTo>
                  <a:lnTo>
                    <a:pt x="91" y="2918"/>
                  </a:lnTo>
                  <a:cubicBezTo>
                    <a:pt x="564" y="3261"/>
                    <a:pt x="1011" y="3407"/>
                    <a:pt x="1419" y="3407"/>
                  </a:cubicBezTo>
                  <a:cubicBezTo>
                    <a:pt x="2924" y="3407"/>
                    <a:pt x="3879" y="1412"/>
                    <a:pt x="3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2"/>
            <p:cNvSpPr/>
            <p:nvPr/>
          </p:nvSpPr>
          <p:spPr>
            <a:xfrm flipH="1">
              <a:off x="1310455" y="1582096"/>
              <a:ext cx="267523" cy="252223"/>
            </a:xfrm>
            <a:custGeom>
              <a:rect b="b" l="l" r="r" t="t"/>
              <a:pathLst>
                <a:path extrusionOk="0" h="9314" w="9879">
                  <a:moveTo>
                    <a:pt x="1854" y="1"/>
                  </a:moveTo>
                  <a:cubicBezTo>
                    <a:pt x="1854" y="1"/>
                    <a:pt x="0" y="4986"/>
                    <a:pt x="791" y="7448"/>
                  </a:cubicBezTo>
                  <a:cubicBezTo>
                    <a:pt x="1250" y="8879"/>
                    <a:pt x="2192" y="9314"/>
                    <a:pt x="3163" y="9314"/>
                  </a:cubicBezTo>
                  <a:cubicBezTo>
                    <a:pt x="3862" y="9314"/>
                    <a:pt x="4577" y="9088"/>
                    <a:pt x="5137" y="8846"/>
                  </a:cubicBezTo>
                  <a:cubicBezTo>
                    <a:pt x="6444" y="8299"/>
                    <a:pt x="7022" y="7448"/>
                    <a:pt x="7022" y="7448"/>
                  </a:cubicBezTo>
                  <a:cubicBezTo>
                    <a:pt x="7022" y="7448"/>
                    <a:pt x="7197" y="7499"/>
                    <a:pt x="7459" y="7499"/>
                  </a:cubicBezTo>
                  <a:cubicBezTo>
                    <a:pt x="7897" y="7499"/>
                    <a:pt x="8576" y="7356"/>
                    <a:pt x="9089" y="6597"/>
                  </a:cubicBezTo>
                  <a:cubicBezTo>
                    <a:pt x="9879" y="5381"/>
                    <a:pt x="9271" y="4043"/>
                    <a:pt x="8541" y="3800"/>
                  </a:cubicBezTo>
                  <a:cubicBezTo>
                    <a:pt x="8402" y="3748"/>
                    <a:pt x="8259" y="3727"/>
                    <a:pt x="8119" y="3727"/>
                  </a:cubicBezTo>
                  <a:cubicBezTo>
                    <a:pt x="7528" y="3727"/>
                    <a:pt x="6991" y="4104"/>
                    <a:pt x="6991" y="4104"/>
                  </a:cubicBezTo>
                  <a:lnTo>
                    <a:pt x="7599" y="2767"/>
                  </a:lnTo>
                  <a:cubicBezTo>
                    <a:pt x="7599" y="2767"/>
                    <a:pt x="8815" y="1824"/>
                    <a:pt x="6748" y="153"/>
                  </a:cubicBezTo>
                  <a:cubicBezTo>
                    <a:pt x="6678" y="90"/>
                    <a:pt x="6575" y="63"/>
                    <a:pt x="6446" y="63"/>
                  </a:cubicBezTo>
                  <a:cubicBezTo>
                    <a:pt x="5796" y="63"/>
                    <a:pt x="4480" y="734"/>
                    <a:pt x="3349" y="734"/>
                  </a:cubicBezTo>
                  <a:cubicBezTo>
                    <a:pt x="2761" y="734"/>
                    <a:pt x="2223" y="553"/>
                    <a:pt x="1854"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2"/>
            <p:cNvSpPr/>
            <p:nvPr/>
          </p:nvSpPr>
          <p:spPr>
            <a:xfrm flipH="1">
              <a:off x="1428981" y="1645492"/>
              <a:ext cx="20581" cy="7420"/>
            </a:xfrm>
            <a:custGeom>
              <a:rect b="b" l="l" r="r" t="t"/>
              <a:pathLst>
                <a:path extrusionOk="0" fill="none" h="274" w="760">
                  <a:moveTo>
                    <a:pt x="0" y="0"/>
                  </a:moveTo>
                  <a:cubicBezTo>
                    <a:pt x="395" y="91"/>
                    <a:pt x="456" y="91"/>
                    <a:pt x="760" y="274"/>
                  </a:cubicBezTo>
                </a:path>
              </a:pathLst>
            </a:custGeom>
            <a:solidFill>
              <a:schemeClr val="accent2"/>
            </a:solidFill>
            <a:ln cap="rnd" cmpd="sng" w="987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2"/>
            <p:cNvSpPr/>
            <p:nvPr/>
          </p:nvSpPr>
          <p:spPr>
            <a:xfrm flipH="1">
              <a:off x="1489886" y="1663582"/>
              <a:ext cx="37885" cy="79886"/>
            </a:xfrm>
            <a:custGeom>
              <a:rect b="b" l="l" r="r" t="t"/>
              <a:pathLst>
                <a:path extrusionOk="0" fill="none" h="2950" w="1399">
                  <a:moveTo>
                    <a:pt x="1399" y="1"/>
                  </a:moveTo>
                  <a:cubicBezTo>
                    <a:pt x="1338" y="700"/>
                    <a:pt x="1247" y="1308"/>
                    <a:pt x="882" y="1764"/>
                  </a:cubicBezTo>
                  <a:cubicBezTo>
                    <a:pt x="548" y="2159"/>
                    <a:pt x="0" y="2311"/>
                    <a:pt x="213" y="2949"/>
                  </a:cubicBezTo>
                </a:path>
              </a:pathLst>
            </a:custGeom>
            <a:solidFill>
              <a:schemeClr val="accent2"/>
            </a:solid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2"/>
            <p:cNvSpPr/>
            <p:nvPr/>
          </p:nvSpPr>
          <p:spPr>
            <a:xfrm flipH="1">
              <a:off x="1506351" y="1631491"/>
              <a:ext cx="21420" cy="3331"/>
            </a:xfrm>
            <a:custGeom>
              <a:rect b="b" l="l" r="r" t="t"/>
              <a:pathLst>
                <a:path extrusionOk="0" fill="none" h="123" w="791">
                  <a:moveTo>
                    <a:pt x="791" y="122"/>
                  </a:moveTo>
                  <a:cubicBezTo>
                    <a:pt x="426" y="0"/>
                    <a:pt x="396" y="0"/>
                    <a:pt x="0" y="0"/>
                  </a:cubicBezTo>
                </a:path>
              </a:pathLst>
            </a:custGeom>
            <a:solidFill>
              <a:schemeClr val="accent2"/>
            </a:solidFill>
            <a:ln cap="rnd" cmpd="sng" w="9875">
              <a:solidFill>
                <a:srgbClr val="25395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2"/>
            <p:cNvSpPr/>
            <p:nvPr/>
          </p:nvSpPr>
          <p:spPr>
            <a:xfrm flipH="1">
              <a:off x="1515396" y="1653643"/>
              <a:ext cx="16492" cy="30627"/>
            </a:xfrm>
            <a:custGeom>
              <a:rect b="b" l="l" r="r" t="t"/>
              <a:pathLst>
                <a:path extrusionOk="0" h="1131" w="609">
                  <a:moveTo>
                    <a:pt x="400" y="1"/>
                  </a:moveTo>
                  <a:cubicBezTo>
                    <a:pt x="254" y="1"/>
                    <a:pt x="88" y="233"/>
                    <a:pt x="31" y="520"/>
                  </a:cubicBezTo>
                  <a:cubicBezTo>
                    <a:pt x="0" y="824"/>
                    <a:pt x="92" y="1067"/>
                    <a:pt x="183" y="1128"/>
                  </a:cubicBezTo>
                  <a:cubicBezTo>
                    <a:pt x="191" y="1130"/>
                    <a:pt x="200" y="1130"/>
                    <a:pt x="209" y="1130"/>
                  </a:cubicBezTo>
                  <a:cubicBezTo>
                    <a:pt x="352" y="1130"/>
                    <a:pt x="492" y="898"/>
                    <a:pt x="578" y="611"/>
                  </a:cubicBezTo>
                  <a:cubicBezTo>
                    <a:pt x="608" y="307"/>
                    <a:pt x="517" y="64"/>
                    <a:pt x="426" y="3"/>
                  </a:cubicBezTo>
                  <a:cubicBezTo>
                    <a:pt x="417" y="1"/>
                    <a:pt x="409" y="1"/>
                    <a:pt x="4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2"/>
            <p:cNvSpPr/>
            <p:nvPr/>
          </p:nvSpPr>
          <p:spPr>
            <a:xfrm flipH="1">
              <a:off x="1437214" y="1665153"/>
              <a:ext cx="16465" cy="29815"/>
            </a:xfrm>
            <a:custGeom>
              <a:rect b="b" l="l" r="r" t="t"/>
              <a:pathLst>
                <a:path extrusionOk="0" h="1101" w="608">
                  <a:moveTo>
                    <a:pt x="391" y="1"/>
                  </a:moveTo>
                  <a:cubicBezTo>
                    <a:pt x="224" y="1"/>
                    <a:pt x="87" y="205"/>
                    <a:pt x="30" y="490"/>
                  </a:cubicBezTo>
                  <a:cubicBezTo>
                    <a:pt x="0" y="794"/>
                    <a:pt x="91" y="1068"/>
                    <a:pt x="182" y="1098"/>
                  </a:cubicBezTo>
                  <a:cubicBezTo>
                    <a:pt x="192" y="1100"/>
                    <a:pt x="202" y="1101"/>
                    <a:pt x="211" y="1101"/>
                  </a:cubicBezTo>
                  <a:cubicBezTo>
                    <a:pt x="354" y="1101"/>
                    <a:pt x="492" y="896"/>
                    <a:pt x="578" y="612"/>
                  </a:cubicBezTo>
                  <a:cubicBezTo>
                    <a:pt x="608" y="308"/>
                    <a:pt x="517" y="34"/>
                    <a:pt x="426" y="4"/>
                  </a:cubicBezTo>
                  <a:cubicBezTo>
                    <a:pt x="414" y="2"/>
                    <a:pt x="402" y="1"/>
                    <a:pt x="3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2"/>
            <p:cNvSpPr/>
            <p:nvPr/>
          </p:nvSpPr>
          <p:spPr>
            <a:xfrm flipH="1">
              <a:off x="1339237" y="1698977"/>
              <a:ext cx="50260" cy="61769"/>
            </a:xfrm>
            <a:custGeom>
              <a:rect b="b" l="l" r="r" t="t"/>
              <a:pathLst>
                <a:path extrusionOk="0" fill="none" h="2281" w="1856">
                  <a:moveTo>
                    <a:pt x="335" y="2281"/>
                  </a:moveTo>
                  <a:cubicBezTo>
                    <a:pt x="1" y="1825"/>
                    <a:pt x="1" y="1156"/>
                    <a:pt x="335" y="670"/>
                  </a:cubicBezTo>
                  <a:cubicBezTo>
                    <a:pt x="670" y="214"/>
                    <a:pt x="1308" y="1"/>
                    <a:pt x="1855" y="24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2"/>
            <p:cNvSpPr/>
            <p:nvPr/>
          </p:nvSpPr>
          <p:spPr>
            <a:xfrm flipH="1">
              <a:off x="1405097" y="2406839"/>
              <a:ext cx="49421" cy="49448"/>
            </a:xfrm>
            <a:custGeom>
              <a:rect b="b" l="l" r="r" t="t"/>
              <a:pathLst>
                <a:path extrusionOk="0" h="1826" w="1825">
                  <a:moveTo>
                    <a:pt x="962" y="1"/>
                  </a:moveTo>
                  <a:cubicBezTo>
                    <a:pt x="945" y="1"/>
                    <a:pt x="929" y="1"/>
                    <a:pt x="912" y="2"/>
                  </a:cubicBezTo>
                  <a:cubicBezTo>
                    <a:pt x="426" y="2"/>
                    <a:pt x="1" y="428"/>
                    <a:pt x="1" y="914"/>
                  </a:cubicBezTo>
                  <a:cubicBezTo>
                    <a:pt x="1" y="1431"/>
                    <a:pt x="426" y="1826"/>
                    <a:pt x="912" y="1826"/>
                  </a:cubicBezTo>
                  <a:cubicBezTo>
                    <a:pt x="1399" y="1826"/>
                    <a:pt x="1824" y="1431"/>
                    <a:pt x="1824" y="914"/>
                  </a:cubicBezTo>
                  <a:cubicBezTo>
                    <a:pt x="1824" y="415"/>
                    <a:pt x="1427" y="1"/>
                    <a:pt x="962" y="1"/>
                  </a:cubicBezTo>
                  <a:close/>
                </a:path>
              </a:pathLst>
            </a:custGeom>
            <a:solidFill>
              <a:srgbClr val="BCDA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2"/>
            <p:cNvSpPr/>
            <p:nvPr/>
          </p:nvSpPr>
          <p:spPr>
            <a:xfrm flipH="1">
              <a:off x="1393591" y="1683351"/>
              <a:ext cx="176995" cy="151594"/>
            </a:xfrm>
            <a:custGeom>
              <a:rect b="b" l="l" r="r" t="t"/>
              <a:pathLst>
                <a:path extrusionOk="0" h="5598" w="6536">
                  <a:moveTo>
                    <a:pt x="518" y="0"/>
                  </a:moveTo>
                  <a:cubicBezTo>
                    <a:pt x="518" y="0"/>
                    <a:pt x="487" y="244"/>
                    <a:pt x="457" y="548"/>
                  </a:cubicBezTo>
                  <a:cubicBezTo>
                    <a:pt x="244" y="1733"/>
                    <a:pt x="1" y="4621"/>
                    <a:pt x="1581" y="5259"/>
                  </a:cubicBezTo>
                  <a:cubicBezTo>
                    <a:pt x="1825" y="5380"/>
                    <a:pt x="2007" y="5441"/>
                    <a:pt x="2220" y="5472"/>
                  </a:cubicBezTo>
                  <a:cubicBezTo>
                    <a:pt x="2566" y="5559"/>
                    <a:pt x="2896" y="5597"/>
                    <a:pt x="3207" y="5597"/>
                  </a:cubicBezTo>
                  <a:cubicBezTo>
                    <a:pt x="5273" y="5597"/>
                    <a:pt x="6536" y="3921"/>
                    <a:pt x="6536" y="3921"/>
                  </a:cubicBezTo>
                  <a:cubicBezTo>
                    <a:pt x="5442" y="3101"/>
                    <a:pt x="5411" y="882"/>
                    <a:pt x="5411" y="851"/>
                  </a:cubicBezTo>
                  <a:cubicBezTo>
                    <a:pt x="5015" y="887"/>
                    <a:pt x="4645" y="902"/>
                    <a:pt x="4301" y="902"/>
                  </a:cubicBezTo>
                  <a:cubicBezTo>
                    <a:pt x="1681" y="902"/>
                    <a:pt x="518" y="0"/>
                    <a:pt x="5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2"/>
            <p:cNvSpPr/>
            <p:nvPr/>
          </p:nvSpPr>
          <p:spPr>
            <a:xfrm flipH="1">
              <a:off x="1361471" y="1668538"/>
              <a:ext cx="69162" cy="45305"/>
            </a:xfrm>
            <a:custGeom>
              <a:rect b="b" l="l" r="r" t="t"/>
              <a:pathLst>
                <a:path extrusionOk="0" fill="none" h="1673" w="2554">
                  <a:moveTo>
                    <a:pt x="0" y="1672"/>
                  </a:moveTo>
                  <a:cubicBezTo>
                    <a:pt x="0" y="1581"/>
                    <a:pt x="1307" y="0"/>
                    <a:pt x="2553" y="517"/>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2"/>
            <p:cNvSpPr/>
            <p:nvPr/>
          </p:nvSpPr>
          <p:spPr>
            <a:xfrm flipH="1">
              <a:off x="1339237" y="1770605"/>
              <a:ext cx="64234" cy="33769"/>
            </a:xfrm>
            <a:custGeom>
              <a:rect b="b" l="l" r="r" t="t"/>
              <a:pathLst>
                <a:path extrusionOk="0" fill="none" h="1247" w="2372">
                  <a:moveTo>
                    <a:pt x="0" y="547"/>
                  </a:moveTo>
                  <a:cubicBezTo>
                    <a:pt x="0" y="547"/>
                    <a:pt x="1763" y="1247"/>
                    <a:pt x="2371" y="0"/>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2"/>
            <p:cNvSpPr/>
            <p:nvPr/>
          </p:nvSpPr>
          <p:spPr>
            <a:xfrm flipH="1">
              <a:off x="1414145" y="1698164"/>
              <a:ext cx="158066" cy="133369"/>
            </a:xfrm>
            <a:custGeom>
              <a:rect b="b" l="l" r="r" t="t"/>
              <a:pathLst>
                <a:path extrusionOk="0" h="4925" w="5837">
                  <a:moveTo>
                    <a:pt x="456" y="1"/>
                  </a:moveTo>
                  <a:cubicBezTo>
                    <a:pt x="274" y="1186"/>
                    <a:pt x="0" y="4074"/>
                    <a:pt x="1611" y="4712"/>
                  </a:cubicBezTo>
                  <a:cubicBezTo>
                    <a:pt x="1824" y="4833"/>
                    <a:pt x="2037" y="4894"/>
                    <a:pt x="2249" y="4925"/>
                  </a:cubicBezTo>
                  <a:cubicBezTo>
                    <a:pt x="4468" y="4894"/>
                    <a:pt x="5836" y="3374"/>
                    <a:pt x="5836" y="3374"/>
                  </a:cubicBezTo>
                  <a:cubicBezTo>
                    <a:pt x="5258" y="2463"/>
                    <a:pt x="4924" y="912"/>
                    <a:pt x="4924" y="852"/>
                  </a:cubicBezTo>
                  <a:cubicBezTo>
                    <a:pt x="4819" y="854"/>
                    <a:pt x="4715" y="856"/>
                    <a:pt x="4613" y="856"/>
                  </a:cubicBezTo>
                  <a:cubicBezTo>
                    <a:pt x="2443" y="856"/>
                    <a:pt x="978" y="262"/>
                    <a:pt x="4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2"/>
            <p:cNvSpPr/>
            <p:nvPr/>
          </p:nvSpPr>
          <p:spPr>
            <a:xfrm flipH="1">
              <a:off x="1584535" y="2215920"/>
              <a:ext cx="116092" cy="382776"/>
            </a:xfrm>
            <a:custGeom>
              <a:rect b="b" l="l" r="r" t="t"/>
              <a:pathLst>
                <a:path extrusionOk="0" fill="none" h="14135" w="4287">
                  <a:moveTo>
                    <a:pt x="0" y="0"/>
                  </a:moveTo>
                  <a:cubicBezTo>
                    <a:pt x="0" y="0"/>
                    <a:pt x="0" y="9636"/>
                    <a:pt x="608" y="11885"/>
                  </a:cubicBezTo>
                  <a:cubicBezTo>
                    <a:pt x="1216" y="14134"/>
                    <a:pt x="4286" y="13891"/>
                    <a:pt x="4286" y="13891"/>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2"/>
            <p:cNvSpPr/>
            <p:nvPr/>
          </p:nvSpPr>
          <p:spPr>
            <a:xfrm flipH="1">
              <a:off x="1610884" y="2240618"/>
              <a:ext cx="89743" cy="358891"/>
            </a:xfrm>
            <a:custGeom>
              <a:rect b="b" l="l" r="r" t="t"/>
              <a:pathLst>
                <a:path extrusionOk="0" fill="none" h="13253" w="3314">
                  <a:moveTo>
                    <a:pt x="3161" y="0"/>
                  </a:moveTo>
                  <a:cubicBezTo>
                    <a:pt x="3161" y="0"/>
                    <a:pt x="3313" y="7143"/>
                    <a:pt x="3161" y="10031"/>
                  </a:cubicBezTo>
                  <a:cubicBezTo>
                    <a:pt x="3009" y="12827"/>
                    <a:pt x="0" y="13253"/>
                    <a:pt x="0" y="13253"/>
                  </a:cubicBezTo>
                </a:path>
              </a:pathLst>
            </a:custGeom>
            <a:noFill/>
            <a:ln cap="rnd" cmpd="sng" w="98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2"/>
            <p:cNvSpPr/>
            <p:nvPr/>
          </p:nvSpPr>
          <p:spPr>
            <a:xfrm flipH="1">
              <a:off x="770485" y="2261985"/>
              <a:ext cx="996815" cy="541546"/>
            </a:xfrm>
            <a:custGeom>
              <a:rect b="b" l="l" r="r" t="t"/>
              <a:pathLst>
                <a:path extrusionOk="0" h="19998" w="36810">
                  <a:moveTo>
                    <a:pt x="5901" y="1"/>
                  </a:moveTo>
                  <a:cubicBezTo>
                    <a:pt x="1231" y="1"/>
                    <a:pt x="0" y="4865"/>
                    <a:pt x="0" y="4865"/>
                  </a:cubicBezTo>
                  <a:lnTo>
                    <a:pt x="4560" y="4074"/>
                  </a:lnTo>
                  <a:cubicBezTo>
                    <a:pt x="4560" y="4074"/>
                    <a:pt x="20791" y="19998"/>
                    <a:pt x="28415" y="19998"/>
                  </a:cubicBezTo>
                  <a:cubicBezTo>
                    <a:pt x="28737" y="19998"/>
                    <a:pt x="29043" y="19970"/>
                    <a:pt x="29332" y="19911"/>
                  </a:cubicBezTo>
                  <a:cubicBezTo>
                    <a:pt x="35016" y="18786"/>
                    <a:pt x="36809" y="9698"/>
                    <a:pt x="36809" y="9698"/>
                  </a:cubicBezTo>
                  <a:lnTo>
                    <a:pt x="27995" y="6992"/>
                  </a:lnTo>
                  <a:cubicBezTo>
                    <a:pt x="27995" y="6992"/>
                    <a:pt x="10791" y="62"/>
                    <a:pt x="5988" y="1"/>
                  </a:cubicBezTo>
                  <a:cubicBezTo>
                    <a:pt x="5959" y="1"/>
                    <a:pt x="5930" y="1"/>
                    <a:pt x="5901" y="1"/>
                  </a:cubicBez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2"/>
            <p:cNvSpPr/>
            <p:nvPr/>
          </p:nvSpPr>
          <p:spPr>
            <a:xfrm flipH="1">
              <a:off x="1038831" y="2289174"/>
              <a:ext cx="1140853" cy="427079"/>
            </a:xfrm>
            <a:custGeom>
              <a:rect b="b" l="l" r="r" t="t"/>
              <a:pathLst>
                <a:path extrusionOk="0" h="15771" w="42129">
                  <a:moveTo>
                    <a:pt x="4316" y="1"/>
                  </a:moveTo>
                  <a:cubicBezTo>
                    <a:pt x="4316" y="1"/>
                    <a:pt x="0" y="11490"/>
                    <a:pt x="5714" y="15198"/>
                  </a:cubicBezTo>
                  <a:cubicBezTo>
                    <a:pt x="6336" y="15595"/>
                    <a:pt x="7209" y="15771"/>
                    <a:pt x="8270" y="15771"/>
                  </a:cubicBezTo>
                  <a:cubicBezTo>
                    <a:pt x="16814" y="15771"/>
                    <a:pt x="37569" y="4347"/>
                    <a:pt x="37569" y="4347"/>
                  </a:cubicBezTo>
                  <a:lnTo>
                    <a:pt x="41034" y="5259"/>
                  </a:lnTo>
                  <a:cubicBezTo>
                    <a:pt x="41034" y="5259"/>
                    <a:pt x="42128" y="2919"/>
                    <a:pt x="37569" y="1551"/>
                  </a:cubicBezTo>
                  <a:cubicBezTo>
                    <a:pt x="36773" y="1312"/>
                    <a:pt x="35646" y="1211"/>
                    <a:pt x="34310" y="1211"/>
                  </a:cubicBezTo>
                  <a:cubicBezTo>
                    <a:pt x="26973" y="1211"/>
                    <a:pt x="13313" y="4256"/>
                    <a:pt x="13313" y="4256"/>
                  </a:cubicBezTo>
                  <a:lnTo>
                    <a:pt x="4316" y="1"/>
                  </a:lnTo>
                  <a:close/>
                </a:path>
              </a:pathLst>
            </a:custGeom>
            <a:solidFill>
              <a:srgbClr val="FFB6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2"/>
            <p:cNvSpPr/>
            <p:nvPr/>
          </p:nvSpPr>
          <p:spPr>
            <a:xfrm flipH="1">
              <a:off x="1643819" y="2371499"/>
              <a:ext cx="306221" cy="59278"/>
            </a:xfrm>
            <a:custGeom>
              <a:rect b="b" l="l" r="r" t="t"/>
              <a:pathLst>
                <a:path extrusionOk="0" fill="none" h="2189" w="11308">
                  <a:moveTo>
                    <a:pt x="11308" y="0"/>
                  </a:moveTo>
                  <a:cubicBezTo>
                    <a:pt x="11308" y="0"/>
                    <a:pt x="1642" y="1611"/>
                    <a:pt x="0" y="2189"/>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2"/>
            <p:cNvSpPr/>
            <p:nvPr/>
          </p:nvSpPr>
          <p:spPr>
            <a:xfrm flipH="1">
              <a:off x="1449568" y="2346801"/>
              <a:ext cx="225549" cy="203317"/>
            </a:xfrm>
            <a:custGeom>
              <a:rect b="b" l="l" r="r" t="t"/>
              <a:pathLst>
                <a:path extrusionOk="0" fill="none" h="7508" w="8329">
                  <a:moveTo>
                    <a:pt x="1" y="0"/>
                  </a:moveTo>
                  <a:cubicBezTo>
                    <a:pt x="1" y="0"/>
                    <a:pt x="4742" y="4286"/>
                    <a:pt x="8329" y="7508"/>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2"/>
            <p:cNvSpPr/>
            <p:nvPr/>
          </p:nvSpPr>
          <p:spPr>
            <a:xfrm flipH="1">
              <a:off x="964719" y="2327033"/>
              <a:ext cx="385267" cy="153137"/>
            </a:xfrm>
            <a:custGeom>
              <a:rect b="b" l="l" r="r" t="t"/>
              <a:pathLst>
                <a:path extrusionOk="0" fill="none" h="5655" w="14227">
                  <a:moveTo>
                    <a:pt x="1" y="1"/>
                  </a:moveTo>
                  <a:cubicBezTo>
                    <a:pt x="1" y="1"/>
                    <a:pt x="11095" y="3800"/>
                    <a:pt x="14226" y="5654"/>
                  </a:cubicBezTo>
                </a:path>
              </a:pathLst>
            </a:custGeom>
            <a:noFill/>
            <a:ln cap="rnd" cmpd="sng" w="98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 name="Google Shape;708;p42"/>
          <p:cNvGrpSpPr/>
          <p:nvPr/>
        </p:nvGrpSpPr>
        <p:grpSpPr>
          <a:xfrm>
            <a:off x="7427100" y="3409350"/>
            <a:ext cx="819900" cy="819900"/>
            <a:chOff x="6399325" y="315200"/>
            <a:chExt cx="819900" cy="819900"/>
          </a:xfrm>
        </p:grpSpPr>
        <p:sp>
          <p:nvSpPr>
            <p:cNvPr id="709" name="Google Shape;709;p42"/>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2"/>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 name="Google Shape;711;p42"/>
          <p:cNvSpPr/>
          <p:nvPr/>
        </p:nvSpPr>
        <p:spPr>
          <a:xfrm>
            <a:off x="4415838" y="866288"/>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 name="Google Shape;712;p42"/>
          <p:cNvGrpSpPr/>
          <p:nvPr/>
        </p:nvGrpSpPr>
        <p:grpSpPr>
          <a:xfrm>
            <a:off x="3707750" y="3904900"/>
            <a:ext cx="456425" cy="404925"/>
            <a:chOff x="3707750" y="3904900"/>
            <a:chExt cx="456425" cy="404925"/>
          </a:xfrm>
        </p:grpSpPr>
        <p:sp>
          <p:nvSpPr>
            <p:cNvPr id="713" name="Google Shape;713;p42"/>
            <p:cNvSpPr/>
            <p:nvPr/>
          </p:nvSpPr>
          <p:spPr>
            <a:xfrm>
              <a:off x="3707750" y="390490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2"/>
            <p:cNvSpPr/>
            <p:nvPr/>
          </p:nvSpPr>
          <p:spPr>
            <a:xfrm>
              <a:off x="4051700" y="4197325"/>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8" name="Shape 718"/>
        <p:cNvGrpSpPr/>
        <p:nvPr/>
      </p:nvGrpSpPr>
      <p:grpSpPr>
        <a:xfrm>
          <a:off x="0" y="0"/>
          <a:ext cx="0" cy="0"/>
          <a:chOff x="0" y="0"/>
          <a:chExt cx="0" cy="0"/>
        </a:xfrm>
      </p:grpSpPr>
      <p:sp>
        <p:nvSpPr>
          <p:cNvPr id="719" name="Google Shape;719;p43"/>
          <p:cNvSpPr txBox="1"/>
          <p:nvPr>
            <p:ph type="title"/>
          </p:nvPr>
        </p:nvSpPr>
        <p:spPr>
          <a:xfrm rot="-581">
            <a:off x="1020300" y="451328"/>
            <a:ext cx="7103400" cy="118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CURRENT SITUATION &amp; PROBLEMS STATEMENT</a:t>
            </a:r>
            <a:endParaRPr/>
          </a:p>
        </p:txBody>
      </p:sp>
      <p:sp>
        <p:nvSpPr>
          <p:cNvPr id="720" name="Google Shape;720;p43"/>
          <p:cNvSpPr/>
          <p:nvPr/>
        </p:nvSpPr>
        <p:spPr>
          <a:xfrm>
            <a:off x="3688938" y="3290465"/>
            <a:ext cx="708000" cy="708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3"/>
          <p:cNvSpPr/>
          <p:nvPr/>
        </p:nvSpPr>
        <p:spPr>
          <a:xfrm>
            <a:off x="5285153" y="3293112"/>
            <a:ext cx="708000" cy="708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3"/>
          <p:cNvSpPr/>
          <p:nvPr/>
        </p:nvSpPr>
        <p:spPr>
          <a:xfrm>
            <a:off x="6881369" y="3301712"/>
            <a:ext cx="708000" cy="708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3" name="Google Shape;723;p43"/>
          <p:cNvCxnSpPr/>
          <p:nvPr/>
        </p:nvCxnSpPr>
        <p:spPr>
          <a:xfrm>
            <a:off x="4671333" y="3627763"/>
            <a:ext cx="339600" cy="0"/>
          </a:xfrm>
          <a:prstGeom prst="straightConnector1">
            <a:avLst/>
          </a:prstGeom>
          <a:noFill/>
          <a:ln cap="flat" cmpd="sng" w="9525">
            <a:solidFill>
              <a:schemeClr val="dk1"/>
            </a:solidFill>
            <a:prstDash val="solid"/>
            <a:round/>
            <a:headEnd len="med" w="med" type="none"/>
            <a:tailEnd len="med" w="med" type="oval"/>
          </a:ln>
        </p:spPr>
      </p:cxnSp>
      <p:cxnSp>
        <p:nvCxnSpPr>
          <p:cNvPr id="724" name="Google Shape;724;p43"/>
          <p:cNvCxnSpPr/>
          <p:nvPr/>
        </p:nvCxnSpPr>
        <p:spPr>
          <a:xfrm>
            <a:off x="6267548" y="3627763"/>
            <a:ext cx="339600" cy="0"/>
          </a:xfrm>
          <a:prstGeom prst="straightConnector1">
            <a:avLst/>
          </a:prstGeom>
          <a:noFill/>
          <a:ln cap="flat" cmpd="sng" w="9525">
            <a:solidFill>
              <a:schemeClr val="dk1"/>
            </a:solidFill>
            <a:prstDash val="solid"/>
            <a:round/>
            <a:headEnd len="med" w="med" type="none"/>
            <a:tailEnd len="med" w="med" type="oval"/>
          </a:ln>
        </p:spPr>
      </p:cxnSp>
      <p:sp>
        <p:nvSpPr>
          <p:cNvPr id="725" name="Google Shape;725;p43"/>
          <p:cNvSpPr txBox="1"/>
          <p:nvPr/>
        </p:nvSpPr>
        <p:spPr>
          <a:xfrm>
            <a:off x="1044422" y="1927500"/>
            <a:ext cx="2012100" cy="640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rgbClr val="000000"/>
              </a:buClr>
              <a:buSzPts val="1100"/>
              <a:buFont typeface="Arial"/>
              <a:buNone/>
            </a:pPr>
            <a:r>
              <a:rPr b="1" lang="en" sz="1900">
                <a:solidFill>
                  <a:schemeClr val="accent1"/>
                </a:solidFill>
                <a:latin typeface="Paytone One"/>
                <a:ea typeface="Paytone One"/>
                <a:cs typeface="Paytone One"/>
                <a:sym typeface="Paytone One"/>
              </a:rPr>
              <a:t>CURRENT SITUATION</a:t>
            </a:r>
            <a:endParaRPr b="1" sz="1900">
              <a:solidFill>
                <a:schemeClr val="accent1"/>
              </a:solidFill>
              <a:latin typeface="Paytone One"/>
              <a:ea typeface="Paytone One"/>
              <a:cs typeface="Paytone One"/>
              <a:sym typeface="Paytone One"/>
            </a:endParaRPr>
          </a:p>
        </p:txBody>
      </p:sp>
      <p:sp>
        <p:nvSpPr>
          <p:cNvPr id="726" name="Google Shape;726;p43"/>
          <p:cNvSpPr txBox="1"/>
          <p:nvPr/>
        </p:nvSpPr>
        <p:spPr>
          <a:xfrm>
            <a:off x="1044400" y="2568000"/>
            <a:ext cx="2012100" cy="1267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Encode Sans"/>
                <a:ea typeface="Encode Sans"/>
                <a:cs typeface="Encode Sans"/>
                <a:sym typeface="Encode Sans"/>
              </a:rPr>
              <a:t>Jupiter is a gas giant and the biggest planet in the Solar System. It's the fourth-brightest object in the night sky</a:t>
            </a:r>
            <a:endParaRPr>
              <a:solidFill>
                <a:schemeClr val="dk1"/>
              </a:solidFill>
              <a:latin typeface="Encode Sans"/>
              <a:ea typeface="Encode Sans"/>
              <a:cs typeface="Encode Sans"/>
              <a:sym typeface="Encode Sans"/>
            </a:endParaRPr>
          </a:p>
        </p:txBody>
      </p:sp>
      <p:sp>
        <p:nvSpPr>
          <p:cNvPr id="727" name="Google Shape;727;p43"/>
          <p:cNvSpPr/>
          <p:nvPr/>
        </p:nvSpPr>
        <p:spPr>
          <a:xfrm rot="-5400000">
            <a:off x="1953442" y="2881380"/>
            <a:ext cx="2487451" cy="240"/>
          </a:xfrm>
          <a:custGeom>
            <a:rect b="b" l="l" r="r" t="t"/>
            <a:pathLst>
              <a:path extrusionOk="0" fill="none" h="1" w="5962">
                <a:moveTo>
                  <a:pt x="0" y="1"/>
                </a:moveTo>
                <a:lnTo>
                  <a:pt x="5962" y="1"/>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3"/>
          <p:cNvSpPr txBox="1"/>
          <p:nvPr/>
        </p:nvSpPr>
        <p:spPr>
          <a:xfrm>
            <a:off x="3305062" y="1873150"/>
            <a:ext cx="1476000" cy="32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sz="1900">
                <a:solidFill>
                  <a:schemeClr val="accent1"/>
                </a:solidFill>
                <a:latin typeface="Paytone One"/>
                <a:ea typeface="Paytone One"/>
                <a:cs typeface="Paytone One"/>
                <a:sym typeface="Paytone One"/>
              </a:rPr>
              <a:t>EARTH</a:t>
            </a:r>
            <a:endParaRPr b="1" sz="1900">
              <a:solidFill>
                <a:schemeClr val="accent1"/>
              </a:solidFill>
              <a:latin typeface="Paytone One"/>
              <a:ea typeface="Paytone One"/>
              <a:cs typeface="Paytone One"/>
              <a:sym typeface="Paytone One"/>
            </a:endParaRPr>
          </a:p>
        </p:txBody>
      </p:sp>
      <p:sp>
        <p:nvSpPr>
          <p:cNvPr id="729" name="Google Shape;729;p43"/>
          <p:cNvSpPr txBox="1"/>
          <p:nvPr/>
        </p:nvSpPr>
        <p:spPr>
          <a:xfrm>
            <a:off x="3298775" y="2157350"/>
            <a:ext cx="1476000" cy="82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It’</a:t>
            </a:r>
            <a:r>
              <a:rPr lang="en">
                <a:solidFill>
                  <a:schemeClr val="dk1"/>
                </a:solidFill>
                <a:latin typeface="Encode Sans"/>
                <a:ea typeface="Encode Sans"/>
                <a:cs typeface="Encode Sans"/>
                <a:sym typeface="Encode Sans"/>
              </a:rPr>
              <a:t>s the third planet from the Sun and has life</a:t>
            </a:r>
            <a:endParaRPr>
              <a:solidFill>
                <a:schemeClr val="dk1"/>
              </a:solidFill>
              <a:latin typeface="Encode Sans"/>
              <a:ea typeface="Encode Sans"/>
              <a:cs typeface="Encode Sans"/>
              <a:sym typeface="Encode Sans"/>
            </a:endParaRPr>
          </a:p>
        </p:txBody>
      </p:sp>
      <p:sp>
        <p:nvSpPr>
          <p:cNvPr id="730" name="Google Shape;730;p43"/>
          <p:cNvSpPr txBox="1"/>
          <p:nvPr/>
        </p:nvSpPr>
        <p:spPr>
          <a:xfrm>
            <a:off x="4901169" y="1873150"/>
            <a:ext cx="1476000" cy="32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sz="1900">
                <a:solidFill>
                  <a:schemeClr val="accent1"/>
                </a:solidFill>
                <a:latin typeface="Paytone One"/>
                <a:ea typeface="Paytone One"/>
                <a:cs typeface="Paytone One"/>
                <a:sym typeface="Paytone One"/>
              </a:rPr>
              <a:t>MARS</a:t>
            </a:r>
            <a:endParaRPr b="1" sz="1900">
              <a:solidFill>
                <a:schemeClr val="accent1"/>
              </a:solidFill>
              <a:latin typeface="Paytone One"/>
              <a:ea typeface="Paytone One"/>
              <a:cs typeface="Paytone One"/>
              <a:sym typeface="Paytone One"/>
            </a:endParaRPr>
          </a:p>
        </p:txBody>
      </p:sp>
      <p:sp>
        <p:nvSpPr>
          <p:cNvPr id="731" name="Google Shape;731;p43"/>
          <p:cNvSpPr txBox="1"/>
          <p:nvPr/>
        </p:nvSpPr>
        <p:spPr>
          <a:xfrm>
            <a:off x="4901171" y="2157351"/>
            <a:ext cx="1476000" cy="82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Despite being red, it’s actually a cold place</a:t>
            </a:r>
            <a:endParaRPr>
              <a:solidFill>
                <a:schemeClr val="dk1"/>
              </a:solidFill>
              <a:latin typeface="Encode Sans"/>
              <a:ea typeface="Encode Sans"/>
              <a:cs typeface="Encode Sans"/>
              <a:sym typeface="Encode Sans"/>
            </a:endParaRPr>
          </a:p>
        </p:txBody>
      </p:sp>
      <p:sp>
        <p:nvSpPr>
          <p:cNvPr id="732" name="Google Shape;732;p43"/>
          <p:cNvSpPr txBox="1"/>
          <p:nvPr/>
        </p:nvSpPr>
        <p:spPr>
          <a:xfrm>
            <a:off x="6497309" y="1873150"/>
            <a:ext cx="1476000" cy="32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sz="1900">
                <a:solidFill>
                  <a:schemeClr val="accent1"/>
                </a:solidFill>
                <a:latin typeface="Paytone One"/>
                <a:ea typeface="Paytone One"/>
                <a:cs typeface="Paytone One"/>
                <a:sym typeface="Paytone One"/>
              </a:rPr>
              <a:t>MERCURY</a:t>
            </a:r>
            <a:endParaRPr b="1" sz="1900">
              <a:solidFill>
                <a:schemeClr val="accent1"/>
              </a:solidFill>
              <a:latin typeface="Paytone One"/>
              <a:ea typeface="Paytone One"/>
              <a:cs typeface="Paytone One"/>
              <a:sym typeface="Paytone One"/>
            </a:endParaRPr>
          </a:p>
        </p:txBody>
      </p:sp>
      <p:sp>
        <p:nvSpPr>
          <p:cNvPr id="733" name="Google Shape;733;p43"/>
          <p:cNvSpPr txBox="1"/>
          <p:nvPr/>
        </p:nvSpPr>
        <p:spPr>
          <a:xfrm>
            <a:off x="6497279" y="2157350"/>
            <a:ext cx="1476000" cy="82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Encode Sans"/>
                <a:ea typeface="Encode Sans"/>
                <a:cs typeface="Encode Sans"/>
                <a:sym typeface="Encode Sans"/>
              </a:rPr>
              <a:t>It’</a:t>
            </a:r>
            <a:r>
              <a:rPr lang="en">
                <a:solidFill>
                  <a:schemeClr val="dk1"/>
                </a:solidFill>
                <a:latin typeface="Encode Sans"/>
                <a:ea typeface="Encode Sans"/>
                <a:cs typeface="Encode Sans"/>
                <a:sym typeface="Encode Sans"/>
              </a:rPr>
              <a:t>s the smallest planet in the Solar System</a:t>
            </a:r>
            <a:endParaRPr>
              <a:solidFill>
                <a:schemeClr val="dk1"/>
              </a:solidFill>
              <a:latin typeface="Encode Sans"/>
              <a:ea typeface="Encode Sans"/>
              <a:cs typeface="Encode Sans"/>
              <a:sym typeface="Encode Sans"/>
            </a:endParaRPr>
          </a:p>
        </p:txBody>
      </p:sp>
      <p:sp>
        <p:nvSpPr>
          <p:cNvPr id="734" name="Google Shape;734;p43"/>
          <p:cNvSpPr/>
          <p:nvPr/>
        </p:nvSpPr>
        <p:spPr>
          <a:xfrm flipH="1" rot="10800000">
            <a:off x="3197163" y="4125225"/>
            <a:ext cx="4883996" cy="67825"/>
          </a:xfrm>
          <a:custGeom>
            <a:rect b="b" l="l" r="r" t="t"/>
            <a:pathLst>
              <a:path extrusionOk="0" fill="none" h="1" w="5962">
                <a:moveTo>
                  <a:pt x="0" y="1"/>
                </a:moveTo>
                <a:lnTo>
                  <a:pt x="5962" y="1"/>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3"/>
          <p:cNvSpPr txBox="1"/>
          <p:nvPr/>
        </p:nvSpPr>
        <p:spPr>
          <a:xfrm>
            <a:off x="4973238" y="4164594"/>
            <a:ext cx="1522800" cy="37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sz="1900">
                <a:solidFill>
                  <a:schemeClr val="accent1"/>
                </a:solidFill>
                <a:latin typeface="Paytone One"/>
                <a:ea typeface="Paytone One"/>
                <a:cs typeface="Paytone One"/>
                <a:sym typeface="Paytone One"/>
              </a:rPr>
              <a:t>PROBLEMS</a:t>
            </a:r>
            <a:endParaRPr b="1" sz="1900">
              <a:solidFill>
                <a:schemeClr val="accent1"/>
              </a:solidFill>
              <a:latin typeface="Paytone One"/>
              <a:ea typeface="Paytone One"/>
              <a:cs typeface="Paytone One"/>
              <a:sym typeface="Paytone One"/>
            </a:endParaRPr>
          </a:p>
        </p:txBody>
      </p:sp>
      <p:cxnSp>
        <p:nvCxnSpPr>
          <p:cNvPr id="736" name="Google Shape;736;p43"/>
          <p:cNvCxnSpPr>
            <a:stCxn id="720" idx="0"/>
            <a:endCxn id="729" idx="2"/>
          </p:cNvCxnSpPr>
          <p:nvPr/>
        </p:nvCxnSpPr>
        <p:spPr>
          <a:xfrm rot="10800000">
            <a:off x="4036638" y="2980865"/>
            <a:ext cx="6300" cy="309600"/>
          </a:xfrm>
          <a:prstGeom prst="straightConnector1">
            <a:avLst/>
          </a:prstGeom>
          <a:noFill/>
          <a:ln cap="flat" cmpd="sng" w="9525">
            <a:solidFill>
              <a:schemeClr val="dk1"/>
            </a:solidFill>
            <a:prstDash val="solid"/>
            <a:round/>
            <a:headEnd len="med" w="med" type="none"/>
            <a:tailEnd len="med" w="med" type="none"/>
          </a:ln>
        </p:spPr>
      </p:cxnSp>
      <p:cxnSp>
        <p:nvCxnSpPr>
          <p:cNvPr id="737" name="Google Shape;737;p43"/>
          <p:cNvCxnSpPr>
            <a:stCxn id="721" idx="0"/>
            <a:endCxn id="731" idx="2"/>
          </p:cNvCxnSpPr>
          <p:nvPr/>
        </p:nvCxnSpPr>
        <p:spPr>
          <a:xfrm rot="10800000">
            <a:off x="5639153" y="2980812"/>
            <a:ext cx="0" cy="312300"/>
          </a:xfrm>
          <a:prstGeom prst="straightConnector1">
            <a:avLst/>
          </a:prstGeom>
          <a:noFill/>
          <a:ln cap="flat" cmpd="sng" w="9525">
            <a:solidFill>
              <a:schemeClr val="dk1"/>
            </a:solidFill>
            <a:prstDash val="solid"/>
            <a:round/>
            <a:headEnd len="med" w="med" type="none"/>
            <a:tailEnd len="med" w="med" type="none"/>
          </a:ln>
        </p:spPr>
      </p:cxnSp>
      <p:cxnSp>
        <p:nvCxnSpPr>
          <p:cNvPr id="738" name="Google Shape;738;p43"/>
          <p:cNvCxnSpPr>
            <a:stCxn id="722" idx="0"/>
            <a:endCxn id="733" idx="2"/>
          </p:cNvCxnSpPr>
          <p:nvPr/>
        </p:nvCxnSpPr>
        <p:spPr>
          <a:xfrm rot="10800000">
            <a:off x="7235369" y="2980712"/>
            <a:ext cx="0" cy="321000"/>
          </a:xfrm>
          <a:prstGeom prst="straightConnector1">
            <a:avLst/>
          </a:prstGeom>
          <a:noFill/>
          <a:ln cap="flat" cmpd="sng" w="9525">
            <a:solidFill>
              <a:schemeClr val="dk1"/>
            </a:solidFill>
            <a:prstDash val="solid"/>
            <a:round/>
            <a:headEnd len="med" w="med" type="none"/>
            <a:tailEnd len="med" w="med" type="none"/>
          </a:ln>
        </p:spPr>
      </p:cxnSp>
      <p:grpSp>
        <p:nvGrpSpPr>
          <p:cNvPr id="739" name="Google Shape;739;p43"/>
          <p:cNvGrpSpPr/>
          <p:nvPr/>
        </p:nvGrpSpPr>
        <p:grpSpPr>
          <a:xfrm>
            <a:off x="5438067" y="3444886"/>
            <a:ext cx="402336" cy="365767"/>
            <a:chOff x="-40378075" y="3267450"/>
            <a:chExt cx="317425" cy="289075"/>
          </a:xfrm>
        </p:grpSpPr>
        <p:sp>
          <p:nvSpPr>
            <p:cNvPr id="740" name="Google Shape;740;p4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 name="Google Shape;744;p43"/>
          <p:cNvGrpSpPr/>
          <p:nvPr/>
        </p:nvGrpSpPr>
        <p:grpSpPr>
          <a:xfrm>
            <a:off x="3856925" y="3461590"/>
            <a:ext cx="365761" cy="365768"/>
            <a:chOff x="-37385100" y="3949908"/>
            <a:chExt cx="321350" cy="318225"/>
          </a:xfrm>
        </p:grpSpPr>
        <p:sp>
          <p:nvSpPr>
            <p:cNvPr id="745" name="Google Shape;745;p4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 name="Google Shape;747;p43"/>
          <p:cNvGrpSpPr/>
          <p:nvPr/>
        </p:nvGrpSpPr>
        <p:grpSpPr>
          <a:xfrm>
            <a:off x="303275" y="1267200"/>
            <a:ext cx="819900" cy="819900"/>
            <a:chOff x="6399325" y="315200"/>
            <a:chExt cx="819900" cy="819900"/>
          </a:xfrm>
        </p:grpSpPr>
        <p:sp>
          <p:nvSpPr>
            <p:cNvPr id="748" name="Google Shape;748;p43"/>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3"/>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 name="Google Shape;750;p43"/>
          <p:cNvSpPr/>
          <p:nvPr/>
        </p:nvSpPr>
        <p:spPr>
          <a:xfrm>
            <a:off x="7438850" y="687000"/>
            <a:ext cx="17052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3"/>
          <p:cNvSpPr/>
          <p:nvPr/>
        </p:nvSpPr>
        <p:spPr>
          <a:xfrm>
            <a:off x="7892463" y="3921413"/>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 name="Google Shape;752;p43"/>
          <p:cNvGrpSpPr/>
          <p:nvPr/>
        </p:nvGrpSpPr>
        <p:grpSpPr>
          <a:xfrm>
            <a:off x="7073090" y="3472834"/>
            <a:ext cx="365753" cy="365747"/>
            <a:chOff x="-28461325" y="3545475"/>
            <a:chExt cx="296950" cy="296175"/>
          </a:xfrm>
        </p:grpSpPr>
        <p:sp>
          <p:nvSpPr>
            <p:cNvPr id="753" name="Google Shape;753;p4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2" name="Shape 762"/>
        <p:cNvGrpSpPr/>
        <p:nvPr/>
      </p:nvGrpSpPr>
      <p:grpSpPr>
        <a:xfrm>
          <a:off x="0" y="0"/>
          <a:ext cx="0" cy="0"/>
          <a:chOff x="0" y="0"/>
          <a:chExt cx="0" cy="0"/>
        </a:xfrm>
      </p:grpSpPr>
      <p:sp>
        <p:nvSpPr>
          <p:cNvPr id="763" name="Google Shape;763;p44"/>
          <p:cNvSpPr/>
          <p:nvPr/>
        </p:nvSpPr>
        <p:spPr>
          <a:xfrm flipH="1">
            <a:off x="178863" y="3489925"/>
            <a:ext cx="2644200" cy="2607600"/>
          </a:xfrm>
          <a:prstGeom prst="blockArc">
            <a:avLst>
              <a:gd fmla="val 10800000" name="adj1"/>
              <a:gd fmla="val 16121151" name="adj2"/>
              <a:gd fmla="val 16063" name="adj3"/>
            </a:avLst>
          </a:pr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64" name="Google Shape;764;p44"/>
          <p:cNvSpPr/>
          <p:nvPr/>
        </p:nvSpPr>
        <p:spPr>
          <a:xfrm flipH="1">
            <a:off x="-12" y="687000"/>
            <a:ext cx="3098100" cy="2151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65" name="Google Shape;765;p44"/>
          <p:cNvSpPr txBox="1"/>
          <p:nvPr>
            <p:ph type="title"/>
          </p:nvPr>
        </p:nvSpPr>
        <p:spPr>
          <a:xfrm flipH="1" rot="536">
            <a:off x="731562" y="451322"/>
            <a:ext cx="7699200" cy="696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HYPOTHESIS</a:t>
            </a:r>
            <a:endParaRPr/>
          </a:p>
        </p:txBody>
      </p:sp>
      <p:sp>
        <p:nvSpPr>
          <p:cNvPr id="766" name="Google Shape;766;p44"/>
          <p:cNvSpPr txBox="1"/>
          <p:nvPr>
            <p:ph idx="1" type="subTitle"/>
          </p:nvPr>
        </p:nvSpPr>
        <p:spPr>
          <a:xfrm flipH="1">
            <a:off x="3453463" y="1316752"/>
            <a:ext cx="4977300" cy="416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HYPOTHESIS 1</a:t>
            </a:r>
            <a:endParaRPr/>
          </a:p>
        </p:txBody>
      </p:sp>
      <p:sp>
        <p:nvSpPr>
          <p:cNvPr id="767" name="Google Shape;767;p44"/>
          <p:cNvSpPr txBox="1"/>
          <p:nvPr>
            <p:ph idx="2" type="subTitle"/>
          </p:nvPr>
        </p:nvSpPr>
        <p:spPr>
          <a:xfrm flipH="1">
            <a:off x="3453463" y="1680352"/>
            <a:ext cx="4977300" cy="674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one in the Solar System—it’s only a bit larger than the Moon</a:t>
            </a:r>
            <a:endParaRPr/>
          </a:p>
        </p:txBody>
      </p:sp>
      <p:sp>
        <p:nvSpPr>
          <p:cNvPr id="768" name="Google Shape;768;p44"/>
          <p:cNvSpPr txBox="1"/>
          <p:nvPr>
            <p:ph idx="3" type="subTitle"/>
          </p:nvPr>
        </p:nvSpPr>
        <p:spPr>
          <a:xfrm flipH="1">
            <a:off x="3453463" y="2407477"/>
            <a:ext cx="4977300" cy="416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HYPOTHESIS 2</a:t>
            </a:r>
            <a:endParaRPr/>
          </a:p>
        </p:txBody>
      </p:sp>
      <p:sp>
        <p:nvSpPr>
          <p:cNvPr id="769" name="Google Shape;769;p44"/>
          <p:cNvSpPr txBox="1"/>
          <p:nvPr>
            <p:ph idx="4" type="subTitle"/>
          </p:nvPr>
        </p:nvSpPr>
        <p:spPr>
          <a:xfrm flipH="1">
            <a:off x="3453463" y="2771077"/>
            <a:ext cx="4977300" cy="674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 is a gas giant and the biggest planet in the Solar System. It's the fourth-brightest object in the night sky</a:t>
            </a:r>
            <a:endParaRPr/>
          </a:p>
        </p:txBody>
      </p:sp>
      <p:sp>
        <p:nvSpPr>
          <p:cNvPr id="770" name="Google Shape;770;p44"/>
          <p:cNvSpPr txBox="1"/>
          <p:nvPr>
            <p:ph idx="5" type="subTitle"/>
          </p:nvPr>
        </p:nvSpPr>
        <p:spPr>
          <a:xfrm flipH="1">
            <a:off x="3453463" y="3498202"/>
            <a:ext cx="4977300" cy="4161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HYPOTHESIS 3</a:t>
            </a:r>
            <a:endParaRPr/>
          </a:p>
        </p:txBody>
      </p:sp>
      <p:sp>
        <p:nvSpPr>
          <p:cNvPr id="771" name="Google Shape;771;p44"/>
          <p:cNvSpPr txBox="1"/>
          <p:nvPr>
            <p:ph idx="6" type="subTitle"/>
          </p:nvPr>
        </p:nvSpPr>
        <p:spPr>
          <a:xfrm flipH="1">
            <a:off x="3453463" y="3861802"/>
            <a:ext cx="4977300" cy="674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 It’s terribly hot—even hotter than Mercury</a:t>
            </a:r>
            <a:endParaRPr/>
          </a:p>
        </p:txBody>
      </p:sp>
      <p:grpSp>
        <p:nvGrpSpPr>
          <p:cNvPr id="772" name="Google Shape;772;p44"/>
          <p:cNvGrpSpPr/>
          <p:nvPr/>
        </p:nvGrpSpPr>
        <p:grpSpPr>
          <a:xfrm rot="-3963424">
            <a:off x="116072" y="2024748"/>
            <a:ext cx="3019196" cy="1372362"/>
            <a:chOff x="1649300" y="3730875"/>
            <a:chExt cx="1561450" cy="709750"/>
          </a:xfrm>
        </p:grpSpPr>
        <p:sp>
          <p:nvSpPr>
            <p:cNvPr id="773" name="Google Shape;773;p44"/>
            <p:cNvSpPr/>
            <p:nvPr/>
          </p:nvSpPr>
          <p:spPr>
            <a:xfrm>
              <a:off x="1768350" y="3730875"/>
              <a:ext cx="1304375" cy="469575"/>
            </a:xfrm>
            <a:custGeom>
              <a:rect b="b" l="l" r="r" t="t"/>
              <a:pathLst>
                <a:path extrusionOk="0" fill="none" h="18783" w="52175">
                  <a:moveTo>
                    <a:pt x="52175" y="10950"/>
                  </a:moveTo>
                  <a:cubicBezTo>
                    <a:pt x="52175" y="2901"/>
                    <a:pt x="45505" y="0"/>
                    <a:pt x="40062" y="1520"/>
                  </a:cubicBezTo>
                  <a:cubicBezTo>
                    <a:pt x="36572" y="2497"/>
                    <a:pt x="33966" y="5305"/>
                    <a:pt x="31004" y="7290"/>
                  </a:cubicBezTo>
                  <a:cubicBezTo>
                    <a:pt x="26537" y="10237"/>
                    <a:pt x="21248" y="10888"/>
                    <a:pt x="15991" y="10547"/>
                  </a:cubicBezTo>
                  <a:cubicBezTo>
                    <a:pt x="5413" y="9818"/>
                    <a:pt x="404" y="13990"/>
                    <a:pt x="0" y="18782"/>
                  </a:cubicBezTo>
                </a:path>
              </a:pathLst>
            </a:custGeom>
            <a:noFill/>
            <a:ln cap="rnd" cmpd="sng" w="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74" name="Google Shape;774;p44"/>
            <p:cNvSpPr/>
            <p:nvPr/>
          </p:nvSpPr>
          <p:spPr>
            <a:xfrm>
              <a:off x="2947075" y="4053075"/>
              <a:ext cx="250125" cy="366450"/>
            </a:xfrm>
            <a:custGeom>
              <a:rect b="b" l="l" r="r" t="t"/>
              <a:pathLst>
                <a:path extrusionOk="0" fill="none" h="14658" w="10005">
                  <a:moveTo>
                    <a:pt x="8903" y="14642"/>
                  </a:moveTo>
                  <a:cubicBezTo>
                    <a:pt x="4901" y="14657"/>
                    <a:pt x="0" y="10501"/>
                    <a:pt x="528" y="5072"/>
                  </a:cubicBezTo>
                  <a:cubicBezTo>
                    <a:pt x="1009" y="1"/>
                    <a:pt x="5026" y="187"/>
                    <a:pt x="5026" y="187"/>
                  </a:cubicBezTo>
                  <a:cubicBezTo>
                    <a:pt x="5026" y="187"/>
                    <a:pt x="9043" y="1"/>
                    <a:pt x="9523" y="5072"/>
                  </a:cubicBezTo>
                  <a:cubicBezTo>
                    <a:pt x="10004" y="10113"/>
                    <a:pt x="5801" y="14068"/>
                    <a:pt x="1986" y="14580"/>
                  </a:cubicBezTo>
                </a:path>
              </a:pathLst>
            </a:custGeom>
            <a:noFill/>
            <a:ln cap="rnd" cmpd="sng" w="69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75" name="Google Shape;775;p44"/>
            <p:cNvSpPr/>
            <p:nvPr/>
          </p:nvSpPr>
          <p:spPr>
            <a:xfrm>
              <a:off x="2959875" y="4121725"/>
              <a:ext cx="225675" cy="67100"/>
            </a:xfrm>
            <a:custGeom>
              <a:rect b="b" l="l" r="r" t="t"/>
              <a:pathLst>
                <a:path extrusionOk="0" fill="none" h="2684" w="9027">
                  <a:moveTo>
                    <a:pt x="9027" y="2683"/>
                  </a:moveTo>
                  <a:cubicBezTo>
                    <a:pt x="9027" y="2683"/>
                    <a:pt x="7786" y="0"/>
                    <a:pt x="4514" y="0"/>
                  </a:cubicBezTo>
                  <a:cubicBezTo>
                    <a:pt x="1241" y="0"/>
                    <a:pt x="0" y="2683"/>
                    <a:pt x="0" y="2683"/>
                  </a:cubicBezTo>
                </a:path>
              </a:pathLst>
            </a:custGeom>
            <a:noFill/>
            <a:ln cap="rnd" cmpd="sng" w="697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76" name="Google Shape;776;p44"/>
            <p:cNvSpPr/>
            <p:nvPr/>
          </p:nvSpPr>
          <p:spPr>
            <a:xfrm>
              <a:off x="2956775" y="4404575"/>
              <a:ext cx="31425" cy="36050"/>
            </a:xfrm>
            <a:custGeom>
              <a:rect b="b" l="l" r="r" t="t"/>
              <a:pathLst>
                <a:path extrusionOk="0" h="1442" w="1257">
                  <a:moveTo>
                    <a:pt x="572" y="1"/>
                  </a:moveTo>
                  <a:cubicBezTo>
                    <a:pt x="542" y="1"/>
                    <a:pt x="511" y="3"/>
                    <a:pt x="481" y="8"/>
                  </a:cubicBezTo>
                  <a:cubicBezTo>
                    <a:pt x="202" y="70"/>
                    <a:pt x="0" y="365"/>
                    <a:pt x="62" y="659"/>
                  </a:cubicBezTo>
                  <a:lnTo>
                    <a:pt x="140" y="1001"/>
                  </a:lnTo>
                  <a:cubicBezTo>
                    <a:pt x="195" y="1265"/>
                    <a:pt x="426" y="1442"/>
                    <a:pt x="685" y="1442"/>
                  </a:cubicBezTo>
                  <a:cubicBezTo>
                    <a:pt x="715" y="1442"/>
                    <a:pt x="745" y="1440"/>
                    <a:pt x="776" y="1435"/>
                  </a:cubicBezTo>
                  <a:cubicBezTo>
                    <a:pt x="1070" y="1373"/>
                    <a:pt x="1256" y="1078"/>
                    <a:pt x="1210" y="783"/>
                  </a:cubicBezTo>
                  <a:lnTo>
                    <a:pt x="1132" y="442"/>
                  </a:lnTo>
                  <a:cubicBezTo>
                    <a:pt x="1077" y="178"/>
                    <a:pt x="834" y="1"/>
                    <a:pt x="572" y="1"/>
                  </a:cubicBezTo>
                  <a:close/>
                </a:path>
              </a:pathLst>
            </a:custGeom>
            <a:solidFill>
              <a:schemeClr val="accent2"/>
            </a:solidFill>
            <a:ln cap="rnd" cmpd="sng" w="54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77" name="Google Shape;777;p44"/>
            <p:cNvSpPr/>
            <p:nvPr/>
          </p:nvSpPr>
          <p:spPr>
            <a:xfrm>
              <a:off x="2977325" y="4408125"/>
              <a:ext cx="27550" cy="21525"/>
            </a:xfrm>
            <a:custGeom>
              <a:rect b="b" l="l" r="r" t="t"/>
              <a:pathLst>
                <a:path extrusionOk="0" h="861" w="1102">
                  <a:moveTo>
                    <a:pt x="640" y="1"/>
                  </a:moveTo>
                  <a:cubicBezTo>
                    <a:pt x="618" y="1"/>
                    <a:pt x="596" y="2"/>
                    <a:pt x="574" y="6"/>
                  </a:cubicBezTo>
                  <a:lnTo>
                    <a:pt x="155" y="83"/>
                  </a:lnTo>
                  <a:cubicBezTo>
                    <a:pt x="47" y="99"/>
                    <a:pt x="0" y="176"/>
                    <a:pt x="16" y="285"/>
                  </a:cubicBezTo>
                  <a:lnTo>
                    <a:pt x="93" y="719"/>
                  </a:lnTo>
                  <a:cubicBezTo>
                    <a:pt x="107" y="802"/>
                    <a:pt x="171" y="861"/>
                    <a:pt x="251" y="861"/>
                  </a:cubicBezTo>
                  <a:cubicBezTo>
                    <a:pt x="260" y="861"/>
                    <a:pt x="270" y="860"/>
                    <a:pt x="279" y="859"/>
                  </a:cubicBezTo>
                  <a:lnTo>
                    <a:pt x="714" y="781"/>
                  </a:lnTo>
                  <a:cubicBezTo>
                    <a:pt x="946" y="750"/>
                    <a:pt x="1101" y="533"/>
                    <a:pt x="1039" y="316"/>
                  </a:cubicBezTo>
                  <a:cubicBezTo>
                    <a:pt x="1011" y="121"/>
                    <a:pt x="834" y="1"/>
                    <a:pt x="640" y="1"/>
                  </a:cubicBezTo>
                  <a:close/>
                </a:path>
              </a:pathLst>
            </a:custGeom>
            <a:solidFill>
              <a:schemeClr val="accent2"/>
            </a:solidFill>
            <a:ln cap="rnd" cmpd="sng" w="54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78" name="Google Shape;778;p44"/>
            <p:cNvSpPr/>
            <p:nvPr/>
          </p:nvSpPr>
          <p:spPr>
            <a:xfrm>
              <a:off x="3156850" y="4404575"/>
              <a:ext cx="31800" cy="36050"/>
            </a:xfrm>
            <a:custGeom>
              <a:rect b="b" l="l" r="r" t="t"/>
              <a:pathLst>
                <a:path extrusionOk="0" h="1442" w="1272">
                  <a:moveTo>
                    <a:pt x="689" y="1"/>
                  </a:moveTo>
                  <a:cubicBezTo>
                    <a:pt x="438" y="1"/>
                    <a:pt x="195" y="178"/>
                    <a:pt x="140" y="442"/>
                  </a:cubicBezTo>
                  <a:lnTo>
                    <a:pt x="62" y="783"/>
                  </a:lnTo>
                  <a:cubicBezTo>
                    <a:pt x="0" y="1078"/>
                    <a:pt x="202" y="1373"/>
                    <a:pt x="496" y="1435"/>
                  </a:cubicBezTo>
                  <a:cubicBezTo>
                    <a:pt x="525" y="1440"/>
                    <a:pt x="554" y="1442"/>
                    <a:pt x="583" y="1442"/>
                  </a:cubicBezTo>
                  <a:cubicBezTo>
                    <a:pt x="834" y="1442"/>
                    <a:pt x="1077" y="1265"/>
                    <a:pt x="1132" y="1001"/>
                  </a:cubicBezTo>
                  <a:lnTo>
                    <a:pt x="1210" y="659"/>
                  </a:lnTo>
                  <a:cubicBezTo>
                    <a:pt x="1272" y="365"/>
                    <a:pt x="1070" y="70"/>
                    <a:pt x="776" y="8"/>
                  </a:cubicBezTo>
                  <a:cubicBezTo>
                    <a:pt x="747" y="3"/>
                    <a:pt x="718" y="1"/>
                    <a:pt x="689" y="1"/>
                  </a:cubicBezTo>
                  <a:close/>
                </a:path>
              </a:pathLst>
            </a:custGeom>
            <a:solidFill>
              <a:schemeClr val="accent2"/>
            </a:solidFill>
            <a:ln cap="rnd" cmpd="sng" w="54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79" name="Google Shape;779;p44"/>
            <p:cNvSpPr/>
            <p:nvPr/>
          </p:nvSpPr>
          <p:spPr>
            <a:xfrm>
              <a:off x="3140550" y="4408125"/>
              <a:ext cx="27175" cy="21525"/>
            </a:xfrm>
            <a:custGeom>
              <a:rect b="b" l="l" r="r" t="t"/>
              <a:pathLst>
                <a:path extrusionOk="0" h="861" w="1087">
                  <a:moveTo>
                    <a:pt x="435" y="1"/>
                  </a:moveTo>
                  <a:cubicBezTo>
                    <a:pt x="253" y="1"/>
                    <a:pt x="74" y="121"/>
                    <a:pt x="32" y="316"/>
                  </a:cubicBezTo>
                  <a:cubicBezTo>
                    <a:pt x="1" y="533"/>
                    <a:pt x="140" y="750"/>
                    <a:pt x="373" y="781"/>
                  </a:cubicBezTo>
                  <a:lnTo>
                    <a:pt x="792" y="859"/>
                  </a:lnTo>
                  <a:cubicBezTo>
                    <a:pt x="801" y="860"/>
                    <a:pt x="811" y="861"/>
                    <a:pt x="820" y="861"/>
                  </a:cubicBezTo>
                  <a:cubicBezTo>
                    <a:pt x="900" y="861"/>
                    <a:pt x="966" y="802"/>
                    <a:pt x="993" y="719"/>
                  </a:cubicBezTo>
                  <a:lnTo>
                    <a:pt x="1055" y="285"/>
                  </a:lnTo>
                  <a:cubicBezTo>
                    <a:pt x="1086" y="176"/>
                    <a:pt x="1024" y="99"/>
                    <a:pt x="931" y="83"/>
                  </a:cubicBezTo>
                  <a:lnTo>
                    <a:pt x="497" y="6"/>
                  </a:lnTo>
                  <a:cubicBezTo>
                    <a:pt x="476" y="2"/>
                    <a:pt x="456" y="1"/>
                    <a:pt x="435" y="1"/>
                  </a:cubicBezTo>
                  <a:close/>
                </a:path>
              </a:pathLst>
            </a:custGeom>
            <a:solidFill>
              <a:schemeClr val="accent2"/>
            </a:solidFill>
            <a:ln cap="rnd" cmpd="sng" w="54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0" name="Google Shape;780;p44"/>
            <p:cNvSpPr/>
            <p:nvPr/>
          </p:nvSpPr>
          <p:spPr>
            <a:xfrm>
              <a:off x="2934675" y="3987950"/>
              <a:ext cx="276075" cy="340350"/>
            </a:xfrm>
            <a:custGeom>
              <a:rect b="b" l="l" r="r" t="t"/>
              <a:pathLst>
                <a:path extrusionOk="0" h="13614" w="11043">
                  <a:moveTo>
                    <a:pt x="5010" y="0"/>
                  </a:moveTo>
                  <a:cubicBezTo>
                    <a:pt x="4855" y="0"/>
                    <a:pt x="4731" y="140"/>
                    <a:pt x="4731" y="295"/>
                  </a:cubicBezTo>
                  <a:lnTo>
                    <a:pt x="4731" y="2001"/>
                  </a:lnTo>
                  <a:cubicBezTo>
                    <a:pt x="2978" y="2280"/>
                    <a:pt x="558" y="3645"/>
                    <a:pt x="171" y="7600"/>
                  </a:cubicBezTo>
                  <a:cubicBezTo>
                    <a:pt x="0" y="9539"/>
                    <a:pt x="419" y="11477"/>
                    <a:pt x="1443" y="13214"/>
                  </a:cubicBezTo>
                  <a:cubicBezTo>
                    <a:pt x="1593" y="13457"/>
                    <a:pt x="1881" y="13614"/>
                    <a:pt x="2184" y="13614"/>
                  </a:cubicBezTo>
                  <a:cubicBezTo>
                    <a:pt x="2288" y="13614"/>
                    <a:pt x="2394" y="13595"/>
                    <a:pt x="2497" y="13556"/>
                  </a:cubicBezTo>
                  <a:cubicBezTo>
                    <a:pt x="2606" y="13509"/>
                    <a:pt x="2730" y="13432"/>
                    <a:pt x="2807" y="13338"/>
                  </a:cubicBezTo>
                  <a:cubicBezTo>
                    <a:pt x="3056" y="13044"/>
                    <a:pt x="3102" y="12641"/>
                    <a:pt x="2900" y="12315"/>
                  </a:cubicBezTo>
                  <a:cubicBezTo>
                    <a:pt x="2063" y="10919"/>
                    <a:pt x="1722" y="9337"/>
                    <a:pt x="1861" y="7755"/>
                  </a:cubicBezTo>
                  <a:cubicBezTo>
                    <a:pt x="2218" y="3847"/>
                    <a:pt x="4901" y="3645"/>
                    <a:pt x="5428" y="3645"/>
                  </a:cubicBezTo>
                  <a:lnTo>
                    <a:pt x="5522" y="3645"/>
                  </a:lnTo>
                  <a:cubicBezTo>
                    <a:pt x="5527" y="3645"/>
                    <a:pt x="5535" y="3645"/>
                    <a:pt x="5547" y="3645"/>
                  </a:cubicBezTo>
                  <a:cubicBezTo>
                    <a:pt x="5877" y="3645"/>
                    <a:pt x="8746" y="3717"/>
                    <a:pt x="9120" y="7755"/>
                  </a:cubicBezTo>
                  <a:cubicBezTo>
                    <a:pt x="9275" y="9337"/>
                    <a:pt x="8918" y="10903"/>
                    <a:pt x="8096" y="12299"/>
                  </a:cubicBezTo>
                  <a:cubicBezTo>
                    <a:pt x="7957" y="12547"/>
                    <a:pt x="7910" y="12842"/>
                    <a:pt x="8019" y="13090"/>
                  </a:cubicBezTo>
                  <a:cubicBezTo>
                    <a:pt x="8158" y="13400"/>
                    <a:pt x="8468" y="13602"/>
                    <a:pt x="8794" y="13602"/>
                  </a:cubicBezTo>
                  <a:cubicBezTo>
                    <a:pt x="9089" y="13602"/>
                    <a:pt x="9383" y="13447"/>
                    <a:pt x="9507" y="13183"/>
                  </a:cubicBezTo>
                  <a:cubicBezTo>
                    <a:pt x="10593" y="11477"/>
                    <a:pt x="11043" y="9539"/>
                    <a:pt x="10857" y="7600"/>
                  </a:cubicBezTo>
                  <a:cubicBezTo>
                    <a:pt x="10485" y="3645"/>
                    <a:pt x="8034" y="2280"/>
                    <a:pt x="6297" y="2001"/>
                  </a:cubicBezTo>
                  <a:lnTo>
                    <a:pt x="6297" y="295"/>
                  </a:lnTo>
                  <a:cubicBezTo>
                    <a:pt x="6297" y="140"/>
                    <a:pt x="6157" y="0"/>
                    <a:pt x="6002" y="0"/>
                  </a:cubicBezTo>
                  <a:close/>
                </a:path>
              </a:pathLst>
            </a:custGeom>
            <a:solidFill>
              <a:schemeClr val="accent4"/>
            </a:solidFill>
            <a:ln cap="rnd" cmpd="sng" w="54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1" name="Google Shape;781;p44"/>
            <p:cNvSpPr/>
            <p:nvPr/>
          </p:nvSpPr>
          <p:spPr>
            <a:xfrm>
              <a:off x="1649300" y="4138000"/>
              <a:ext cx="221825" cy="221800"/>
            </a:xfrm>
            <a:custGeom>
              <a:rect b="b" l="l" r="r" t="t"/>
              <a:pathLst>
                <a:path extrusionOk="0" h="8872" w="8873">
                  <a:moveTo>
                    <a:pt x="4437" y="0"/>
                  </a:moveTo>
                  <a:cubicBezTo>
                    <a:pt x="1986" y="0"/>
                    <a:pt x="1" y="1986"/>
                    <a:pt x="1" y="4436"/>
                  </a:cubicBezTo>
                  <a:cubicBezTo>
                    <a:pt x="1" y="6887"/>
                    <a:pt x="1986" y="8872"/>
                    <a:pt x="4437" y="8872"/>
                  </a:cubicBezTo>
                  <a:cubicBezTo>
                    <a:pt x="6887" y="8872"/>
                    <a:pt x="8872" y="6887"/>
                    <a:pt x="8872" y="4436"/>
                  </a:cubicBezTo>
                  <a:cubicBezTo>
                    <a:pt x="8872" y="1986"/>
                    <a:pt x="6887" y="0"/>
                    <a:pt x="4437" y="0"/>
                  </a:cubicBezTo>
                  <a:close/>
                </a:path>
              </a:pathLst>
            </a:custGeom>
            <a:solidFill>
              <a:schemeClr val="accent2"/>
            </a:solidFill>
            <a:ln cap="rnd" cmpd="sng" w="54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2" name="Google Shape;782;p44"/>
            <p:cNvSpPr/>
            <p:nvPr/>
          </p:nvSpPr>
          <p:spPr>
            <a:xfrm>
              <a:off x="1676850" y="4165525"/>
              <a:ext cx="166750" cy="166750"/>
            </a:xfrm>
            <a:custGeom>
              <a:rect b="b" l="l" r="r" t="t"/>
              <a:pathLst>
                <a:path extrusionOk="0" h="6670" w="6670">
                  <a:moveTo>
                    <a:pt x="3335" y="1"/>
                  </a:moveTo>
                  <a:cubicBezTo>
                    <a:pt x="1489" y="1"/>
                    <a:pt x="0" y="1490"/>
                    <a:pt x="0" y="3335"/>
                  </a:cubicBezTo>
                  <a:cubicBezTo>
                    <a:pt x="0" y="5165"/>
                    <a:pt x="1489" y="6670"/>
                    <a:pt x="3335" y="6670"/>
                  </a:cubicBezTo>
                  <a:cubicBezTo>
                    <a:pt x="5165" y="6670"/>
                    <a:pt x="6669" y="5165"/>
                    <a:pt x="6669" y="3335"/>
                  </a:cubicBezTo>
                  <a:cubicBezTo>
                    <a:pt x="6669" y="1490"/>
                    <a:pt x="5165" y="1"/>
                    <a:pt x="3335" y="1"/>
                  </a:cubicBezTo>
                  <a:close/>
                </a:path>
              </a:pathLst>
            </a:custGeom>
            <a:solidFill>
              <a:schemeClr val="lt1"/>
            </a:solidFill>
            <a:ln cap="rnd" cmpd="sng" w="54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3" name="Google Shape;783;p44"/>
            <p:cNvSpPr/>
            <p:nvPr/>
          </p:nvSpPr>
          <p:spPr>
            <a:xfrm>
              <a:off x="1708250" y="4189575"/>
              <a:ext cx="135350" cy="142325"/>
            </a:xfrm>
            <a:custGeom>
              <a:rect b="b" l="l" r="r" t="t"/>
              <a:pathLst>
                <a:path extrusionOk="0" h="5693" w="5414">
                  <a:moveTo>
                    <a:pt x="4421" y="0"/>
                  </a:moveTo>
                  <a:lnTo>
                    <a:pt x="0" y="4963"/>
                  </a:lnTo>
                  <a:cubicBezTo>
                    <a:pt x="574" y="5413"/>
                    <a:pt x="1303" y="5692"/>
                    <a:pt x="2079" y="5692"/>
                  </a:cubicBezTo>
                  <a:cubicBezTo>
                    <a:pt x="3909" y="5692"/>
                    <a:pt x="5413" y="4188"/>
                    <a:pt x="5413" y="2358"/>
                  </a:cubicBezTo>
                  <a:cubicBezTo>
                    <a:pt x="5413" y="1443"/>
                    <a:pt x="5041" y="605"/>
                    <a:pt x="4421" y="0"/>
                  </a:cubicBezTo>
                  <a:close/>
                </a:path>
              </a:pathLst>
            </a:custGeom>
            <a:solidFill>
              <a:schemeClr val="accent3"/>
            </a:solidFill>
            <a:ln cap="rnd" cmpd="sng" w="54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4" name="Google Shape;784;p44"/>
            <p:cNvSpPr/>
            <p:nvPr/>
          </p:nvSpPr>
          <p:spPr>
            <a:xfrm>
              <a:off x="1736550" y="4229125"/>
              <a:ext cx="47325" cy="47325"/>
            </a:xfrm>
            <a:custGeom>
              <a:rect b="b" l="l" r="r" t="t"/>
              <a:pathLst>
                <a:path extrusionOk="0" h="1893" w="1893">
                  <a:moveTo>
                    <a:pt x="947" y="0"/>
                  </a:moveTo>
                  <a:cubicBezTo>
                    <a:pt x="419" y="0"/>
                    <a:pt x="0" y="419"/>
                    <a:pt x="0" y="946"/>
                  </a:cubicBezTo>
                  <a:cubicBezTo>
                    <a:pt x="0" y="1458"/>
                    <a:pt x="419" y="1892"/>
                    <a:pt x="947" y="1892"/>
                  </a:cubicBezTo>
                  <a:cubicBezTo>
                    <a:pt x="1474" y="1892"/>
                    <a:pt x="1893" y="1474"/>
                    <a:pt x="1893" y="946"/>
                  </a:cubicBezTo>
                  <a:cubicBezTo>
                    <a:pt x="1893" y="419"/>
                    <a:pt x="1474" y="0"/>
                    <a:pt x="947" y="0"/>
                  </a:cubicBezTo>
                  <a:close/>
                </a:path>
              </a:pathLst>
            </a:custGeom>
            <a:solidFill>
              <a:schemeClr val="accent1"/>
            </a:solidFill>
            <a:ln cap="rnd" cmpd="sng" w="54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grpSp>
        <p:nvGrpSpPr>
          <p:cNvPr id="785" name="Google Shape;785;p44"/>
          <p:cNvGrpSpPr/>
          <p:nvPr/>
        </p:nvGrpSpPr>
        <p:grpSpPr>
          <a:xfrm>
            <a:off x="698553" y="2325051"/>
            <a:ext cx="929048" cy="924155"/>
            <a:chOff x="4786125" y="3679725"/>
            <a:chExt cx="702600" cy="698900"/>
          </a:xfrm>
        </p:grpSpPr>
        <p:sp>
          <p:nvSpPr>
            <p:cNvPr id="786" name="Google Shape;786;p44"/>
            <p:cNvSpPr/>
            <p:nvPr/>
          </p:nvSpPr>
          <p:spPr>
            <a:xfrm>
              <a:off x="4786125" y="3679725"/>
              <a:ext cx="702600" cy="698900"/>
            </a:xfrm>
            <a:custGeom>
              <a:rect b="b" l="l" r="r" t="t"/>
              <a:pathLst>
                <a:path extrusionOk="0" h="27956" w="28104">
                  <a:moveTo>
                    <a:pt x="18481" y="1"/>
                  </a:moveTo>
                  <a:cubicBezTo>
                    <a:pt x="17835" y="1"/>
                    <a:pt x="17187" y="253"/>
                    <a:pt x="16704" y="759"/>
                  </a:cubicBezTo>
                  <a:lnTo>
                    <a:pt x="946" y="17106"/>
                  </a:lnTo>
                  <a:cubicBezTo>
                    <a:pt x="0" y="18068"/>
                    <a:pt x="16" y="19650"/>
                    <a:pt x="1009" y="20596"/>
                  </a:cubicBezTo>
                  <a:lnTo>
                    <a:pt x="7910" y="27265"/>
                  </a:lnTo>
                  <a:cubicBezTo>
                    <a:pt x="8387" y="27727"/>
                    <a:pt x="9000" y="27956"/>
                    <a:pt x="9615" y="27956"/>
                  </a:cubicBezTo>
                  <a:cubicBezTo>
                    <a:pt x="10261" y="27956"/>
                    <a:pt x="10908" y="27703"/>
                    <a:pt x="11400" y="27203"/>
                  </a:cubicBezTo>
                  <a:lnTo>
                    <a:pt x="27158" y="10856"/>
                  </a:lnTo>
                  <a:cubicBezTo>
                    <a:pt x="28104" y="9894"/>
                    <a:pt x="28088" y="8328"/>
                    <a:pt x="27096" y="7366"/>
                  </a:cubicBezTo>
                  <a:lnTo>
                    <a:pt x="20194" y="697"/>
                  </a:lnTo>
                  <a:cubicBezTo>
                    <a:pt x="19723" y="233"/>
                    <a:pt x="19103" y="1"/>
                    <a:pt x="18481" y="1"/>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7" name="Google Shape;787;p44"/>
            <p:cNvSpPr/>
            <p:nvPr/>
          </p:nvSpPr>
          <p:spPr>
            <a:xfrm>
              <a:off x="4801625" y="3690150"/>
              <a:ext cx="671200" cy="677800"/>
            </a:xfrm>
            <a:custGeom>
              <a:rect b="b" l="l" r="r" t="t"/>
              <a:pathLst>
                <a:path extrusionOk="0" fill="none" h="27112" w="26848">
                  <a:moveTo>
                    <a:pt x="8252" y="26786"/>
                  </a:moveTo>
                  <a:cubicBezTo>
                    <a:pt x="8035" y="26693"/>
                    <a:pt x="7864" y="26569"/>
                    <a:pt x="7694" y="26414"/>
                  </a:cubicBezTo>
                  <a:lnTo>
                    <a:pt x="776" y="19745"/>
                  </a:lnTo>
                  <a:cubicBezTo>
                    <a:pt x="16" y="19031"/>
                    <a:pt x="1" y="17837"/>
                    <a:pt x="730" y="17077"/>
                  </a:cubicBezTo>
                  <a:lnTo>
                    <a:pt x="16487" y="730"/>
                  </a:lnTo>
                  <a:cubicBezTo>
                    <a:pt x="17030" y="171"/>
                    <a:pt x="17883" y="1"/>
                    <a:pt x="18597" y="311"/>
                  </a:cubicBezTo>
                  <a:cubicBezTo>
                    <a:pt x="18814" y="404"/>
                    <a:pt x="18985" y="513"/>
                    <a:pt x="19171" y="668"/>
                  </a:cubicBezTo>
                  <a:lnTo>
                    <a:pt x="26072" y="7337"/>
                  </a:lnTo>
                  <a:cubicBezTo>
                    <a:pt x="26817" y="8066"/>
                    <a:pt x="26848" y="9260"/>
                    <a:pt x="26103" y="10020"/>
                  </a:cubicBezTo>
                  <a:lnTo>
                    <a:pt x="10346" y="26367"/>
                  </a:lnTo>
                  <a:cubicBezTo>
                    <a:pt x="9818" y="26941"/>
                    <a:pt x="8965" y="27112"/>
                    <a:pt x="8252" y="26786"/>
                  </a:cubicBezTo>
                  <a:close/>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8" name="Google Shape;788;p44"/>
            <p:cNvSpPr/>
            <p:nvPr/>
          </p:nvSpPr>
          <p:spPr>
            <a:xfrm>
              <a:off x="5213025" y="3774575"/>
              <a:ext cx="70600" cy="65000"/>
            </a:xfrm>
            <a:custGeom>
              <a:rect b="b" l="l" r="r" t="t"/>
              <a:pathLst>
                <a:path extrusionOk="0" h="2600" w="2824">
                  <a:moveTo>
                    <a:pt x="1418" y="0"/>
                  </a:moveTo>
                  <a:cubicBezTo>
                    <a:pt x="805" y="0"/>
                    <a:pt x="251" y="439"/>
                    <a:pt x="140" y="1075"/>
                  </a:cubicBezTo>
                  <a:cubicBezTo>
                    <a:pt x="0" y="1773"/>
                    <a:pt x="466" y="2455"/>
                    <a:pt x="1179" y="2580"/>
                  </a:cubicBezTo>
                  <a:cubicBezTo>
                    <a:pt x="1255" y="2593"/>
                    <a:pt x="1331" y="2600"/>
                    <a:pt x="1406" y="2600"/>
                  </a:cubicBezTo>
                  <a:cubicBezTo>
                    <a:pt x="2019" y="2600"/>
                    <a:pt x="2573" y="2162"/>
                    <a:pt x="2684" y="1540"/>
                  </a:cubicBezTo>
                  <a:cubicBezTo>
                    <a:pt x="2823" y="827"/>
                    <a:pt x="2358" y="160"/>
                    <a:pt x="1644" y="20"/>
                  </a:cubicBezTo>
                  <a:cubicBezTo>
                    <a:pt x="1569" y="7"/>
                    <a:pt x="1493" y="0"/>
                    <a:pt x="1418"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89" name="Google Shape;789;p44"/>
            <p:cNvSpPr/>
            <p:nvPr/>
          </p:nvSpPr>
          <p:spPr>
            <a:xfrm>
              <a:off x="5215750" y="3803775"/>
              <a:ext cx="65550" cy="6600"/>
            </a:xfrm>
            <a:custGeom>
              <a:rect b="b" l="l" r="r" t="t"/>
              <a:pathLst>
                <a:path extrusionOk="0" fill="none" h="264" w="2622">
                  <a:moveTo>
                    <a:pt x="0" y="0"/>
                  </a:moveTo>
                  <a:lnTo>
                    <a:pt x="2621" y="264"/>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0" name="Google Shape;790;p44"/>
            <p:cNvSpPr/>
            <p:nvPr/>
          </p:nvSpPr>
          <p:spPr>
            <a:xfrm>
              <a:off x="5102900" y="3888250"/>
              <a:ext cx="71750" cy="65325"/>
            </a:xfrm>
            <a:custGeom>
              <a:rect b="b" l="l" r="r" t="t"/>
              <a:pathLst>
                <a:path extrusionOk="0" h="2613" w="2870">
                  <a:moveTo>
                    <a:pt x="1450" y="0"/>
                  </a:moveTo>
                  <a:cubicBezTo>
                    <a:pt x="1109" y="0"/>
                    <a:pt x="766" y="136"/>
                    <a:pt x="513" y="405"/>
                  </a:cubicBezTo>
                  <a:cubicBezTo>
                    <a:pt x="1" y="917"/>
                    <a:pt x="16" y="1739"/>
                    <a:pt x="544" y="2251"/>
                  </a:cubicBezTo>
                  <a:cubicBezTo>
                    <a:pt x="792" y="2492"/>
                    <a:pt x="1113" y="2612"/>
                    <a:pt x="1436" y="2612"/>
                  </a:cubicBezTo>
                  <a:cubicBezTo>
                    <a:pt x="1780" y="2612"/>
                    <a:pt x="2126" y="2476"/>
                    <a:pt x="2389" y="2205"/>
                  </a:cubicBezTo>
                  <a:cubicBezTo>
                    <a:pt x="2870" y="1693"/>
                    <a:pt x="2870" y="855"/>
                    <a:pt x="2343" y="374"/>
                  </a:cubicBezTo>
                  <a:cubicBezTo>
                    <a:pt x="2100" y="124"/>
                    <a:pt x="1776" y="0"/>
                    <a:pt x="1450"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1" name="Google Shape;791;p44"/>
            <p:cNvSpPr/>
            <p:nvPr/>
          </p:nvSpPr>
          <p:spPr>
            <a:xfrm>
              <a:off x="5106400" y="3917750"/>
              <a:ext cx="64775" cy="5850"/>
            </a:xfrm>
            <a:custGeom>
              <a:rect b="b" l="l" r="r" t="t"/>
              <a:pathLst>
                <a:path extrusionOk="0" fill="none" h="234" w="2591">
                  <a:moveTo>
                    <a:pt x="0" y="1"/>
                  </a:moveTo>
                  <a:lnTo>
                    <a:pt x="2590" y="234"/>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2" name="Google Shape;792;p44"/>
            <p:cNvSpPr/>
            <p:nvPr/>
          </p:nvSpPr>
          <p:spPr>
            <a:xfrm>
              <a:off x="4996675" y="4001900"/>
              <a:ext cx="65550" cy="64775"/>
            </a:xfrm>
            <a:custGeom>
              <a:rect b="b" l="l" r="r" t="t"/>
              <a:pathLst>
                <a:path extrusionOk="0" h="2591" w="2622">
                  <a:moveTo>
                    <a:pt x="1316" y="0"/>
                  </a:moveTo>
                  <a:cubicBezTo>
                    <a:pt x="1306" y="0"/>
                    <a:pt x="1297" y="0"/>
                    <a:pt x="1287" y="1"/>
                  </a:cubicBezTo>
                  <a:cubicBezTo>
                    <a:pt x="574" y="1"/>
                    <a:pt x="0" y="590"/>
                    <a:pt x="16" y="1319"/>
                  </a:cubicBezTo>
                  <a:cubicBezTo>
                    <a:pt x="16" y="2023"/>
                    <a:pt x="589" y="2591"/>
                    <a:pt x="1305" y="2591"/>
                  </a:cubicBezTo>
                  <a:cubicBezTo>
                    <a:pt x="1315" y="2591"/>
                    <a:pt x="1324" y="2591"/>
                    <a:pt x="1334" y="2591"/>
                  </a:cubicBezTo>
                  <a:cubicBezTo>
                    <a:pt x="2047" y="2575"/>
                    <a:pt x="2621" y="1986"/>
                    <a:pt x="2606" y="1272"/>
                  </a:cubicBezTo>
                  <a:cubicBezTo>
                    <a:pt x="2590" y="568"/>
                    <a:pt x="2016" y="0"/>
                    <a:pt x="1316"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3" name="Google Shape;793;p44"/>
            <p:cNvSpPr/>
            <p:nvPr/>
          </p:nvSpPr>
          <p:spPr>
            <a:xfrm>
              <a:off x="4996675" y="4030975"/>
              <a:ext cx="65150" cy="6625"/>
            </a:xfrm>
            <a:custGeom>
              <a:rect b="b" l="l" r="r" t="t"/>
              <a:pathLst>
                <a:path extrusionOk="0" fill="none" h="265" w="2606">
                  <a:moveTo>
                    <a:pt x="0" y="1"/>
                  </a:moveTo>
                  <a:lnTo>
                    <a:pt x="2606" y="264"/>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4" name="Google Shape;794;p44"/>
            <p:cNvSpPr/>
            <p:nvPr/>
          </p:nvSpPr>
          <p:spPr>
            <a:xfrm>
              <a:off x="4883450" y="4115600"/>
              <a:ext cx="72150" cy="65375"/>
            </a:xfrm>
            <a:custGeom>
              <a:rect b="b" l="l" r="r" t="t"/>
              <a:pathLst>
                <a:path extrusionOk="0" h="2615" w="2886">
                  <a:moveTo>
                    <a:pt x="1456" y="0"/>
                  </a:moveTo>
                  <a:cubicBezTo>
                    <a:pt x="1110" y="0"/>
                    <a:pt x="760" y="136"/>
                    <a:pt x="497" y="400"/>
                  </a:cubicBezTo>
                  <a:cubicBezTo>
                    <a:pt x="0" y="912"/>
                    <a:pt x="16" y="1749"/>
                    <a:pt x="543" y="2246"/>
                  </a:cubicBezTo>
                  <a:cubicBezTo>
                    <a:pt x="784" y="2494"/>
                    <a:pt x="1105" y="2614"/>
                    <a:pt x="1430" y="2614"/>
                  </a:cubicBezTo>
                  <a:cubicBezTo>
                    <a:pt x="1775" y="2614"/>
                    <a:pt x="2125" y="2478"/>
                    <a:pt x="2389" y="2215"/>
                  </a:cubicBezTo>
                  <a:cubicBezTo>
                    <a:pt x="2885" y="1687"/>
                    <a:pt x="2870" y="850"/>
                    <a:pt x="2342" y="369"/>
                  </a:cubicBezTo>
                  <a:cubicBezTo>
                    <a:pt x="2102" y="121"/>
                    <a:pt x="1781" y="0"/>
                    <a:pt x="1456"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5" name="Google Shape;795;p44"/>
            <p:cNvSpPr/>
            <p:nvPr/>
          </p:nvSpPr>
          <p:spPr>
            <a:xfrm>
              <a:off x="4886550" y="4144975"/>
              <a:ext cx="65550" cy="5850"/>
            </a:xfrm>
            <a:custGeom>
              <a:rect b="b" l="l" r="r" t="t"/>
              <a:pathLst>
                <a:path extrusionOk="0" fill="none" h="234" w="2622">
                  <a:moveTo>
                    <a:pt x="0" y="1"/>
                  </a:moveTo>
                  <a:lnTo>
                    <a:pt x="2621" y="233"/>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6" name="Google Shape;796;p44"/>
            <p:cNvSpPr/>
            <p:nvPr/>
          </p:nvSpPr>
          <p:spPr>
            <a:xfrm>
              <a:off x="5319275" y="3877850"/>
              <a:ext cx="72125" cy="65200"/>
            </a:xfrm>
            <a:custGeom>
              <a:rect b="b" l="l" r="r" t="t"/>
              <a:pathLst>
                <a:path extrusionOk="0" h="2608" w="2885">
                  <a:moveTo>
                    <a:pt x="1452" y="1"/>
                  </a:moveTo>
                  <a:cubicBezTo>
                    <a:pt x="1104" y="1"/>
                    <a:pt x="754" y="137"/>
                    <a:pt x="496" y="403"/>
                  </a:cubicBezTo>
                  <a:cubicBezTo>
                    <a:pt x="0" y="899"/>
                    <a:pt x="16" y="1737"/>
                    <a:pt x="543" y="2233"/>
                  </a:cubicBezTo>
                  <a:cubicBezTo>
                    <a:pt x="786" y="2483"/>
                    <a:pt x="1110" y="2607"/>
                    <a:pt x="1436" y="2607"/>
                  </a:cubicBezTo>
                  <a:cubicBezTo>
                    <a:pt x="1776" y="2607"/>
                    <a:pt x="2119" y="2471"/>
                    <a:pt x="2373" y="2202"/>
                  </a:cubicBezTo>
                  <a:cubicBezTo>
                    <a:pt x="2885" y="1675"/>
                    <a:pt x="2885" y="868"/>
                    <a:pt x="2342" y="356"/>
                  </a:cubicBezTo>
                  <a:cubicBezTo>
                    <a:pt x="2096" y="118"/>
                    <a:pt x="1775" y="1"/>
                    <a:pt x="1452" y="1"/>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7" name="Google Shape;797;p44"/>
            <p:cNvSpPr/>
            <p:nvPr/>
          </p:nvSpPr>
          <p:spPr>
            <a:xfrm>
              <a:off x="5322750" y="3907300"/>
              <a:ext cx="65175" cy="6225"/>
            </a:xfrm>
            <a:custGeom>
              <a:rect b="b" l="l" r="r" t="t"/>
              <a:pathLst>
                <a:path extrusionOk="0" fill="none" h="249" w="2607">
                  <a:moveTo>
                    <a:pt x="1" y="0"/>
                  </a:moveTo>
                  <a:lnTo>
                    <a:pt x="2606" y="248"/>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8" name="Google Shape;798;p44"/>
            <p:cNvSpPr/>
            <p:nvPr/>
          </p:nvSpPr>
          <p:spPr>
            <a:xfrm>
              <a:off x="5209525" y="3991525"/>
              <a:ext cx="72150" cy="65225"/>
            </a:xfrm>
            <a:custGeom>
              <a:rect b="b" l="l" r="r" t="t"/>
              <a:pathLst>
                <a:path extrusionOk="0" h="2609" w="2886">
                  <a:moveTo>
                    <a:pt x="1458" y="0"/>
                  </a:moveTo>
                  <a:cubicBezTo>
                    <a:pt x="1115" y="0"/>
                    <a:pt x="768" y="136"/>
                    <a:pt x="513" y="400"/>
                  </a:cubicBezTo>
                  <a:cubicBezTo>
                    <a:pt x="1" y="912"/>
                    <a:pt x="16" y="1749"/>
                    <a:pt x="544" y="2246"/>
                  </a:cubicBezTo>
                  <a:cubicBezTo>
                    <a:pt x="794" y="2488"/>
                    <a:pt x="1118" y="2608"/>
                    <a:pt x="1443" y="2608"/>
                  </a:cubicBezTo>
                  <a:cubicBezTo>
                    <a:pt x="1785" y="2608"/>
                    <a:pt x="2128" y="2476"/>
                    <a:pt x="2389" y="2215"/>
                  </a:cubicBezTo>
                  <a:cubicBezTo>
                    <a:pt x="2886" y="1687"/>
                    <a:pt x="2870" y="850"/>
                    <a:pt x="2343" y="369"/>
                  </a:cubicBezTo>
                  <a:cubicBezTo>
                    <a:pt x="2102" y="121"/>
                    <a:pt x="1781" y="0"/>
                    <a:pt x="1458"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99" name="Google Shape;799;p44"/>
            <p:cNvSpPr/>
            <p:nvPr/>
          </p:nvSpPr>
          <p:spPr>
            <a:xfrm>
              <a:off x="5213025" y="4020900"/>
              <a:ext cx="65550" cy="5850"/>
            </a:xfrm>
            <a:custGeom>
              <a:rect b="b" l="l" r="r" t="t"/>
              <a:pathLst>
                <a:path extrusionOk="0" fill="none" h="234" w="2622">
                  <a:moveTo>
                    <a:pt x="0" y="1"/>
                  </a:moveTo>
                  <a:lnTo>
                    <a:pt x="2622" y="233"/>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00" name="Google Shape;800;p44"/>
            <p:cNvSpPr/>
            <p:nvPr/>
          </p:nvSpPr>
          <p:spPr>
            <a:xfrm>
              <a:off x="5102900" y="4104650"/>
              <a:ext cx="65550" cy="65175"/>
            </a:xfrm>
            <a:custGeom>
              <a:rect b="b" l="l" r="r" t="t"/>
              <a:pathLst>
                <a:path extrusionOk="0" h="2607" w="2622">
                  <a:moveTo>
                    <a:pt x="1316" y="0"/>
                  </a:moveTo>
                  <a:cubicBezTo>
                    <a:pt x="1307" y="0"/>
                    <a:pt x="1297" y="0"/>
                    <a:pt x="1288" y="1"/>
                  </a:cubicBezTo>
                  <a:cubicBezTo>
                    <a:pt x="575" y="16"/>
                    <a:pt x="1" y="605"/>
                    <a:pt x="16" y="1319"/>
                  </a:cubicBezTo>
                  <a:cubicBezTo>
                    <a:pt x="32" y="2032"/>
                    <a:pt x="621" y="2606"/>
                    <a:pt x="1335" y="2606"/>
                  </a:cubicBezTo>
                  <a:cubicBezTo>
                    <a:pt x="2048" y="2591"/>
                    <a:pt x="2622" y="2001"/>
                    <a:pt x="2606" y="1272"/>
                  </a:cubicBezTo>
                  <a:cubicBezTo>
                    <a:pt x="2591" y="568"/>
                    <a:pt x="2017" y="0"/>
                    <a:pt x="1316"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01" name="Google Shape;801;p44"/>
            <p:cNvSpPr/>
            <p:nvPr/>
          </p:nvSpPr>
          <p:spPr>
            <a:xfrm>
              <a:off x="5103300" y="4134500"/>
              <a:ext cx="65150" cy="5850"/>
            </a:xfrm>
            <a:custGeom>
              <a:rect b="b" l="l" r="r" t="t"/>
              <a:pathLst>
                <a:path extrusionOk="0" fill="none" h="234" w="2606">
                  <a:moveTo>
                    <a:pt x="0" y="1"/>
                  </a:moveTo>
                  <a:lnTo>
                    <a:pt x="2606" y="233"/>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02" name="Google Shape;802;p44"/>
            <p:cNvSpPr/>
            <p:nvPr/>
          </p:nvSpPr>
          <p:spPr>
            <a:xfrm>
              <a:off x="4993575" y="4218650"/>
              <a:ext cx="65550" cy="64775"/>
            </a:xfrm>
            <a:custGeom>
              <a:rect b="b" l="l" r="r" t="t"/>
              <a:pathLst>
                <a:path extrusionOk="0" h="2591" w="2622">
                  <a:moveTo>
                    <a:pt x="1316" y="0"/>
                  </a:moveTo>
                  <a:cubicBezTo>
                    <a:pt x="1306" y="0"/>
                    <a:pt x="1297" y="0"/>
                    <a:pt x="1287" y="0"/>
                  </a:cubicBezTo>
                  <a:cubicBezTo>
                    <a:pt x="558" y="16"/>
                    <a:pt x="0" y="605"/>
                    <a:pt x="0" y="1319"/>
                  </a:cubicBezTo>
                  <a:cubicBezTo>
                    <a:pt x="15" y="2023"/>
                    <a:pt x="589" y="2591"/>
                    <a:pt x="1305" y="2591"/>
                  </a:cubicBezTo>
                  <a:cubicBezTo>
                    <a:pt x="1315" y="2591"/>
                    <a:pt x="1324" y="2591"/>
                    <a:pt x="1334" y="2591"/>
                  </a:cubicBezTo>
                  <a:cubicBezTo>
                    <a:pt x="2047" y="2575"/>
                    <a:pt x="2621" y="1986"/>
                    <a:pt x="2606" y="1272"/>
                  </a:cubicBezTo>
                  <a:cubicBezTo>
                    <a:pt x="2590" y="568"/>
                    <a:pt x="2016" y="0"/>
                    <a:pt x="1316" y="0"/>
                  </a:cubicBez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03" name="Google Shape;803;p44"/>
            <p:cNvSpPr/>
            <p:nvPr/>
          </p:nvSpPr>
          <p:spPr>
            <a:xfrm>
              <a:off x="4993950" y="4248500"/>
              <a:ext cx="64775" cy="5450"/>
            </a:xfrm>
            <a:custGeom>
              <a:rect b="b" l="l" r="r" t="t"/>
              <a:pathLst>
                <a:path extrusionOk="0" fill="none" h="218" w="2591">
                  <a:moveTo>
                    <a:pt x="1" y="1"/>
                  </a:moveTo>
                  <a:lnTo>
                    <a:pt x="2591" y="218"/>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grpSp>
        <p:nvGrpSpPr>
          <p:cNvPr id="804" name="Google Shape;804;p44"/>
          <p:cNvGrpSpPr/>
          <p:nvPr/>
        </p:nvGrpSpPr>
        <p:grpSpPr>
          <a:xfrm flipH="1">
            <a:off x="1769988" y="2074650"/>
            <a:ext cx="141550" cy="125975"/>
            <a:chOff x="5757800" y="2885975"/>
            <a:chExt cx="141550" cy="125975"/>
          </a:xfrm>
        </p:grpSpPr>
        <p:sp>
          <p:nvSpPr>
            <p:cNvPr id="805" name="Google Shape;805;p44"/>
            <p:cNvSpPr/>
            <p:nvPr/>
          </p:nvSpPr>
          <p:spPr>
            <a:xfrm>
              <a:off x="5757800" y="2885975"/>
              <a:ext cx="141550" cy="125975"/>
            </a:xfrm>
            <a:custGeom>
              <a:rect b="b" l="l" r="r" t="t"/>
              <a:pathLst>
                <a:path extrusionOk="0" h="5039" w="5662">
                  <a:moveTo>
                    <a:pt x="2826" y="1"/>
                  </a:moveTo>
                  <a:cubicBezTo>
                    <a:pt x="2266" y="1"/>
                    <a:pt x="1700" y="189"/>
                    <a:pt x="1226" y="575"/>
                  </a:cubicBezTo>
                  <a:cubicBezTo>
                    <a:pt x="156" y="1474"/>
                    <a:pt x="0" y="3056"/>
                    <a:pt x="884" y="4127"/>
                  </a:cubicBezTo>
                  <a:cubicBezTo>
                    <a:pt x="1389" y="4727"/>
                    <a:pt x="2108" y="5039"/>
                    <a:pt x="2831" y="5039"/>
                  </a:cubicBezTo>
                  <a:cubicBezTo>
                    <a:pt x="3397" y="5039"/>
                    <a:pt x="3966" y="4847"/>
                    <a:pt x="4436" y="4452"/>
                  </a:cubicBezTo>
                  <a:cubicBezTo>
                    <a:pt x="5506" y="3568"/>
                    <a:pt x="5661" y="1971"/>
                    <a:pt x="4762" y="916"/>
                  </a:cubicBezTo>
                  <a:cubicBezTo>
                    <a:pt x="4264" y="313"/>
                    <a:pt x="3550" y="1"/>
                    <a:pt x="2826" y="1"/>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06" name="Google Shape;806;p44"/>
            <p:cNvSpPr/>
            <p:nvPr/>
          </p:nvSpPr>
          <p:spPr>
            <a:xfrm>
              <a:off x="5775625" y="2902650"/>
              <a:ext cx="106275" cy="91925"/>
            </a:xfrm>
            <a:custGeom>
              <a:rect b="b" l="l" r="r" t="t"/>
              <a:pathLst>
                <a:path extrusionOk="0" h="3677" w="4251">
                  <a:moveTo>
                    <a:pt x="3847" y="1"/>
                  </a:moveTo>
                  <a:lnTo>
                    <a:pt x="1" y="3180"/>
                  </a:lnTo>
                  <a:cubicBezTo>
                    <a:pt x="63" y="3258"/>
                    <a:pt x="125" y="3366"/>
                    <a:pt x="202" y="3444"/>
                  </a:cubicBezTo>
                  <a:cubicBezTo>
                    <a:pt x="249" y="3522"/>
                    <a:pt x="327" y="3599"/>
                    <a:pt x="404" y="3677"/>
                  </a:cubicBezTo>
                  <a:lnTo>
                    <a:pt x="4250" y="497"/>
                  </a:lnTo>
                  <a:cubicBezTo>
                    <a:pt x="4188" y="420"/>
                    <a:pt x="4126" y="327"/>
                    <a:pt x="4049" y="249"/>
                  </a:cubicBezTo>
                  <a:cubicBezTo>
                    <a:pt x="3971" y="171"/>
                    <a:pt x="3925" y="94"/>
                    <a:pt x="3847" y="1"/>
                  </a:cubicBezTo>
                  <a:close/>
                </a:path>
              </a:pathLst>
            </a:custGeom>
            <a:solidFill>
              <a:schemeClr val="accent4"/>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grpSp>
        <p:nvGrpSpPr>
          <p:cNvPr id="807" name="Google Shape;807;p44"/>
          <p:cNvGrpSpPr/>
          <p:nvPr/>
        </p:nvGrpSpPr>
        <p:grpSpPr>
          <a:xfrm flipH="1">
            <a:off x="1540063" y="3364175"/>
            <a:ext cx="138450" cy="125750"/>
            <a:chOff x="5717075" y="4207050"/>
            <a:chExt cx="138450" cy="125750"/>
          </a:xfrm>
        </p:grpSpPr>
        <p:sp>
          <p:nvSpPr>
            <p:cNvPr id="808" name="Google Shape;808;p44"/>
            <p:cNvSpPr/>
            <p:nvPr/>
          </p:nvSpPr>
          <p:spPr>
            <a:xfrm>
              <a:off x="5717075" y="4207050"/>
              <a:ext cx="138450" cy="125750"/>
            </a:xfrm>
            <a:custGeom>
              <a:rect b="b" l="l" r="r" t="t"/>
              <a:pathLst>
                <a:path extrusionOk="0" h="5030" w="5538">
                  <a:moveTo>
                    <a:pt x="2787" y="0"/>
                  </a:moveTo>
                  <a:cubicBezTo>
                    <a:pt x="1658" y="0"/>
                    <a:pt x="632" y="775"/>
                    <a:pt x="342" y="1907"/>
                  </a:cubicBezTo>
                  <a:cubicBezTo>
                    <a:pt x="1" y="3241"/>
                    <a:pt x="838" y="4621"/>
                    <a:pt x="2172" y="4947"/>
                  </a:cubicBezTo>
                  <a:cubicBezTo>
                    <a:pt x="2381" y="5003"/>
                    <a:pt x="2591" y="5029"/>
                    <a:pt x="2798" y="5029"/>
                  </a:cubicBezTo>
                  <a:cubicBezTo>
                    <a:pt x="3912" y="5029"/>
                    <a:pt x="4937" y="4257"/>
                    <a:pt x="5212" y="3132"/>
                  </a:cubicBezTo>
                  <a:cubicBezTo>
                    <a:pt x="5538" y="1767"/>
                    <a:pt x="4731" y="418"/>
                    <a:pt x="3397" y="77"/>
                  </a:cubicBezTo>
                  <a:cubicBezTo>
                    <a:pt x="3193" y="25"/>
                    <a:pt x="2989" y="0"/>
                    <a:pt x="2787" y="0"/>
                  </a:cubicBez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09" name="Google Shape;809;p44"/>
            <p:cNvSpPr/>
            <p:nvPr/>
          </p:nvSpPr>
          <p:spPr>
            <a:xfrm>
              <a:off x="5724450" y="4247350"/>
              <a:ext cx="124500" cy="45775"/>
            </a:xfrm>
            <a:custGeom>
              <a:rect b="b" l="l" r="r" t="t"/>
              <a:pathLst>
                <a:path extrusionOk="0" h="1831" w="4980">
                  <a:moveTo>
                    <a:pt x="156" y="0"/>
                  </a:moveTo>
                  <a:cubicBezTo>
                    <a:pt x="109" y="93"/>
                    <a:pt x="78" y="217"/>
                    <a:pt x="47" y="310"/>
                  </a:cubicBezTo>
                  <a:cubicBezTo>
                    <a:pt x="32" y="403"/>
                    <a:pt x="16" y="527"/>
                    <a:pt x="1" y="620"/>
                  </a:cubicBezTo>
                  <a:lnTo>
                    <a:pt x="4824" y="1830"/>
                  </a:lnTo>
                  <a:cubicBezTo>
                    <a:pt x="4855" y="1722"/>
                    <a:pt x="4902" y="1613"/>
                    <a:pt x="4917" y="1520"/>
                  </a:cubicBezTo>
                  <a:cubicBezTo>
                    <a:pt x="4933" y="1396"/>
                    <a:pt x="4964" y="1303"/>
                    <a:pt x="4979" y="1210"/>
                  </a:cubicBezTo>
                  <a:lnTo>
                    <a:pt x="156" y="0"/>
                  </a:ln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grpSp>
        <p:nvGrpSpPr>
          <p:cNvPr id="810" name="Google Shape;810;p44"/>
          <p:cNvGrpSpPr/>
          <p:nvPr/>
        </p:nvGrpSpPr>
        <p:grpSpPr>
          <a:xfrm>
            <a:off x="2299827" y="2407483"/>
            <a:ext cx="718898" cy="1232473"/>
            <a:chOff x="5613950" y="3132975"/>
            <a:chExt cx="365275" cy="626225"/>
          </a:xfrm>
        </p:grpSpPr>
        <p:sp>
          <p:nvSpPr>
            <p:cNvPr id="811" name="Google Shape;811;p44"/>
            <p:cNvSpPr/>
            <p:nvPr/>
          </p:nvSpPr>
          <p:spPr>
            <a:xfrm>
              <a:off x="5613950" y="3132975"/>
              <a:ext cx="365275" cy="625850"/>
            </a:xfrm>
            <a:custGeom>
              <a:rect b="b" l="l" r="r" t="t"/>
              <a:pathLst>
                <a:path extrusionOk="0" h="25034" w="14611">
                  <a:moveTo>
                    <a:pt x="1164" y="1"/>
                  </a:moveTo>
                  <a:lnTo>
                    <a:pt x="574" y="280"/>
                  </a:lnTo>
                  <a:lnTo>
                    <a:pt x="0" y="543"/>
                  </a:lnTo>
                  <a:lnTo>
                    <a:pt x="1598" y="5429"/>
                  </a:lnTo>
                  <a:lnTo>
                    <a:pt x="1102" y="6778"/>
                  </a:lnTo>
                  <a:cubicBezTo>
                    <a:pt x="791" y="7631"/>
                    <a:pt x="822" y="8562"/>
                    <a:pt x="1210" y="9368"/>
                  </a:cubicBezTo>
                  <a:lnTo>
                    <a:pt x="7786" y="23141"/>
                  </a:lnTo>
                  <a:cubicBezTo>
                    <a:pt x="8356" y="24337"/>
                    <a:pt x="9554" y="25033"/>
                    <a:pt x="10806" y="25033"/>
                  </a:cubicBezTo>
                  <a:cubicBezTo>
                    <a:pt x="11291" y="25033"/>
                    <a:pt x="11785" y="24928"/>
                    <a:pt x="12253" y="24707"/>
                  </a:cubicBezTo>
                  <a:cubicBezTo>
                    <a:pt x="13912" y="23916"/>
                    <a:pt x="14610" y="21916"/>
                    <a:pt x="13819" y="20241"/>
                  </a:cubicBezTo>
                  <a:lnTo>
                    <a:pt x="7243" y="6484"/>
                  </a:lnTo>
                  <a:cubicBezTo>
                    <a:pt x="6856" y="5662"/>
                    <a:pt x="6158" y="5041"/>
                    <a:pt x="5289" y="4762"/>
                  </a:cubicBezTo>
                  <a:lnTo>
                    <a:pt x="3955" y="4328"/>
                  </a:lnTo>
                  <a:lnTo>
                    <a:pt x="1164" y="1"/>
                  </a:lnTo>
                  <a:close/>
                </a:path>
              </a:pathLst>
            </a:custGeom>
            <a:solidFill>
              <a:schemeClr val="lt1"/>
            </a:solidFill>
            <a:ln cap="rnd" cmpd="sng" w="73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2" name="Google Shape;812;p44"/>
            <p:cNvSpPr/>
            <p:nvPr/>
          </p:nvSpPr>
          <p:spPr>
            <a:xfrm>
              <a:off x="5692650" y="3364850"/>
              <a:ext cx="277275" cy="394350"/>
            </a:xfrm>
            <a:custGeom>
              <a:rect b="b" l="l" r="r" t="t"/>
              <a:pathLst>
                <a:path extrusionOk="0" h="15774" w="11091">
                  <a:moveTo>
                    <a:pt x="5414" y="0"/>
                  </a:moveTo>
                  <a:lnTo>
                    <a:pt x="1" y="4188"/>
                  </a:lnTo>
                  <a:lnTo>
                    <a:pt x="4638" y="13881"/>
                  </a:lnTo>
                  <a:cubicBezTo>
                    <a:pt x="5208" y="15077"/>
                    <a:pt x="6406" y="15774"/>
                    <a:pt x="7658" y="15774"/>
                  </a:cubicBezTo>
                  <a:cubicBezTo>
                    <a:pt x="8143" y="15774"/>
                    <a:pt x="8637" y="15669"/>
                    <a:pt x="9105" y="15448"/>
                  </a:cubicBezTo>
                  <a:cubicBezTo>
                    <a:pt x="9927" y="15060"/>
                    <a:pt x="10516" y="14362"/>
                    <a:pt x="10811" y="13556"/>
                  </a:cubicBezTo>
                  <a:cubicBezTo>
                    <a:pt x="11090" y="12734"/>
                    <a:pt x="11075" y="11819"/>
                    <a:pt x="10671" y="10997"/>
                  </a:cubicBezTo>
                  <a:lnTo>
                    <a:pt x="5414" y="0"/>
                  </a:lnTo>
                  <a:close/>
                </a:path>
              </a:pathLst>
            </a:custGeom>
            <a:solidFill>
              <a:schemeClr val="accent3"/>
            </a:solidFill>
            <a:ln cap="rnd" cmpd="sng" w="73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3" name="Google Shape;813;p44"/>
            <p:cNvSpPr/>
            <p:nvPr/>
          </p:nvSpPr>
          <p:spPr>
            <a:xfrm>
              <a:off x="5667450" y="3302425"/>
              <a:ext cx="271825" cy="408300"/>
            </a:xfrm>
            <a:custGeom>
              <a:rect b="b" l="l" r="r" t="t"/>
              <a:pathLst>
                <a:path extrusionOk="0" h="16332" w="10873">
                  <a:moveTo>
                    <a:pt x="3971" y="0"/>
                  </a:moveTo>
                  <a:lnTo>
                    <a:pt x="1" y="1908"/>
                  </a:lnTo>
                  <a:lnTo>
                    <a:pt x="6902" y="16332"/>
                  </a:lnTo>
                  <a:lnTo>
                    <a:pt x="10873" y="14440"/>
                  </a:lnTo>
                  <a:lnTo>
                    <a:pt x="3971" y="0"/>
                  </a:lnTo>
                  <a:close/>
                </a:path>
              </a:pathLst>
            </a:custGeom>
            <a:solidFill>
              <a:schemeClr val="accent4"/>
            </a:solidFill>
            <a:ln cap="rnd" cmpd="sng" w="174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4" name="Google Shape;814;p44"/>
            <p:cNvSpPr/>
            <p:nvPr/>
          </p:nvSpPr>
          <p:spPr>
            <a:xfrm>
              <a:off x="5734150" y="3360975"/>
              <a:ext cx="138450" cy="290825"/>
            </a:xfrm>
            <a:custGeom>
              <a:rect b="b" l="l" r="r" t="t"/>
              <a:pathLst>
                <a:path extrusionOk="0" fill="none" h="11633" w="5538">
                  <a:moveTo>
                    <a:pt x="0" y="0"/>
                  </a:moveTo>
                  <a:lnTo>
                    <a:pt x="5537" y="11632"/>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5" name="Google Shape;815;p44"/>
            <p:cNvSpPr/>
            <p:nvPr/>
          </p:nvSpPr>
          <p:spPr>
            <a:xfrm>
              <a:off x="5724850" y="3380750"/>
              <a:ext cx="48100" cy="23275"/>
            </a:xfrm>
            <a:custGeom>
              <a:rect b="b" l="l" r="r" t="t"/>
              <a:pathLst>
                <a:path extrusionOk="0" fill="none" h="931" w="1924">
                  <a:moveTo>
                    <a:pt x="0" y="931"/>
                  </a:moveTo>
                  <a:lnTo>
                    <a:pt x="1923"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6" name="Google Shape;816;p44"/>
            <p:cNvSpPr/>
            <p:nvPr/>
          </p:nvSpPr>
          <p:spPr>
            <a:xfrm>
              <a:off x="5751975" y="3438125"/>
              <a:ext cx="48100" cy="22525"/>
            </a:xfrm>
            <a:custGeom>
              <a:rect b="b" l="l" r="r" t="t"/>
              <a:pathLst>
                <a:path extrusionOk="0" fill="none" h="901" w="1924">
                  <a:moveTo>
                    <a:pt x="1" y="900"/>
                  </a:moveTo>
                  <a:lnTo>
                    <a:pt x="1924"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7" name="Google Shape;817;p44"/>
            <p:cNvSpPr/>
            <p:nvPr/>
          </p:nvSpPr>
          <p:spPr>
            <a:xfrm>
              <a:off x="5779125" y="3495125"/>
              <a:ext cx="48500" cy="22900"/>
            </a:xfrm>
            <a:custGeom>
              <a:rect b="b" l="l" r="r" t="t"/>
              <a:pathLst>
                <a:path extrusionOk="0" fill="none" h="916" w="1940">
                  <a:moveTo>
                    <a:pt x="0" y="916"/>
                  </a:moveTo>
                  <a:lnTo>
                    <a:pt x="1939"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8" name="Google Shape;818;p44"/>
            <p:cNvSpPr/>
            <p:nvPr/>
          </p:nvSpPr>
          <p:spPr>
            <a:xfrm>
              <a:off x="5806275" y="3551725"/>
              <a:ext cx="48475" cy="23300"/>
            </a:xfrm>
            <a:custGeom>
              <a:rect b="b" l="l" r="r" t="t"/>
              <a:pathLst>
                <a:path extrusionOk="0" fill="none" h="932" w="1939">
                  <a:moveTo>
                    <a:pt x="0" y="931"/>
                  </a:moveTo>
                  <a:lnTo>
                    <a:pt x="1939" y="1"/>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19" name="Google Shape;819;p44"/>
            <p:cNvSpPr/>
            <p:nvPr/>
          </p:nvSpPr>
          <p:spPr>
            <a:xfrm>
              <a:off x="5833800" y="3609125"/>
              <a:ext cx="48100" cy="23275"/>
            </a:xfrm>
            <a:custGeom>
              <a:rect b="b" l="l" r="r" t="t"/>
              <a:pathLst>
                <a:path extrusionOk="0" fill="none" h="931" w="1924">
                  <a:moveTo>
                    <a:pt x="0" y="931"/>
                  </a:moveTo>
                  <a:lnTo>
                    <a:pt x="1923" y="0"/>
                  </a:lnTo>
                </a:path>
              </a:pathLst>
            </a:custGeom>
            <a:no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20" name="Google Shape;820;p44"/>
            <p:cNvSpPr/>
            <p:nvPr/>
          </p:nvSpPr>
          <p:spPr>
            <a:xfrm>
              <a:off x="5613950" y="3132975"/>
              <a:ext cx="96950" cy="131850"/>
            </a:xfrm>
            <a:custGeom>
              <a:rect b="b" l="l" r="r" t="t"/>
              <a:pathLst>
                <a:path extrusionOk="0" h="5274" w="3878">
                  <a:moveTo>
                    <a:pt x="1164" y="1"/>
                  </a:moveTo>
                  <a:lnTo>
                    <a:pt x="0" y="574"/>
                  </a:lnTo>
                  <a:lnTo>
                    <a:pt x="1505" y="5274"/>
                  </a:lnTo>
                  <a:lnTo>
                    <a:pt x="3878" y="4157"/>
                  </a:lnTo>
                  <a:lnTo>
                    <a:pt x="1164" y="1"/>
                  </a:lnTo>
                  <a:close/>
                </a:path>
              </a:pathLst>
            </a:custGeom>
            <a:solidFill>
              <a:schemeClr val="accent2"/>
            </a:solidFill>
            <a:ln cap="rnd" cmpd="sng" w="73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grpSp>
        <p:nvGrpSpPr>
          <p:cNvPr id="821" name="Google Shape;821;p44"/>
          <p:cNvGrpSpPr/>
          <p:nvPr/>
        </p:nvGrpSpPr>
        <p:grpSpPr>
          <a:xfrm flipH="1">
            <a:off x="3453463" y="488900"/>
            <a:ext cx="819900" cy="819900"/>
            <a:chOff x="6399325" y="315200"/>
            <a:chExt cx="819900" cy="819900"/>
          </a:xfrm>
        </p:grpSpPr>
        <p:sp>
          <p:nvSpPr>
            <p:cNvPr id="822" name="Google Shape;822;p44"/>
            <p:cNvSpPr/>
            <p:nvPr/>
          </p:nvSpPr>
          <p:spPr>
            <a:xfrm>
              <a:off x="6399325" y="315200"/>
              <a:ext cx="819900" cy="8199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23" name="Google Shape;823;p44"/>
            <p:cNvSpPr/>
            <p:nvPr/>
          </p:nvSpPr>
          <p:spPr>
            <a:xfrm>
              <a:off x="6616063" y="524700"/>
              <a:ext cx="386400" cy="386400"/>
            </a:xfrm>
            <a:prstGeom prst="plus">
              <a:avLst>
                <a:gd fmla="val 33573" name="adj"/>
              </a:avLst>
            </a:prstGeom>
            <a:solidFill>
              <a:schemeClr val="accent4"/>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sp>
        <p:nvSpPr>
          <p:cNvPr id="824" name="Google Shape;824;p44"/>
          <p:cNvSpPr/>
          <p:nvPr/>
        </p:nvSpPr>
        <p:spPr>
          <a:xfrm flipH="1">
            <a:off x="2626463" y="1078575"/>
            <a:ext cx="307800" cy="307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nvGrpSpPr>
          <p:cNvPr id="825" name="Google Shape;825;p44"/>
          <p:cNvGrpSpPr/>
          <p:nvPr/>
        </p:nvGrpSpPr>
        <p:grpSpPr>
          <a:xfrm flipH="1">
            <a:off x="3142438" y="3307763"/>
            <a:ext cx="456425" cy="404925"/>
            <a:chOff x="3707750" y="3904900"/>
            <a:chExt cx="456425" cy="404925"/>
          </a:xfrm>
        </p:grpSpPr>
        <p:sp>
          <p:nvSpPr>
            <p:cNvPr id="826" name="Google Shape;826;p44"/>
            <p:cNvSpPr/>
            <p:nvPr/>
          </p:nvSpPr>
          <p:spPr>
            <a:xfrm>
              <a:off x="3707750" y="3904900"/>
              <a:ext cx="307775" cy="307775"/>
            </a:xfrm>
            <a:custGeom>
              <a:rect b="b" l="l" r="r" t="t"/>
              <a:pathLst>
                <a:path extrusionOk="0" h="12311" w="12311">
                  <a:moveTo>
                    <a:pt x="6140" y="0"/>
                  </a:moveTo>
                  <a:cubicBezTo>
                    <a:pt x="2736" y="0"/>
                    <a:pt x="0" y="2736"/>
                    <a:pt x="0" y="6140"/>
                  </a:cubicBezTo>
                  <a:cubicBezTo>
                    <a:pt x="0" y="9545"/>
                    <a:pt x="2736" y="12311"/>
                    <a:pt x="6140" y="12311"/>
                  </a:cubicBezTo>
                  <a:cubicBezTo>
                    <a:pt x="9544" y="12311"/>
                    <a:pt x="12310" y="9545"/>
                    <a:pt x="12310" y="6140"/>
                  </a:cubicBezTo>
                  <a:cubicBezTo>
                    <a:pt x="12310" y="2736"/>
                    <a:pt x="9544" y="0"/>
                    <a:pt x="6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827" name="Google Shape;827;p44"/>
            <p:cNvSpPr/>
            <p:nvPr/>
          </p:nvSpPr>
          <p:spPr>
            <a:xfrm>
              <a:off x="4051700" y="4197325"/>
              <a:ext cx="112475" cy="112500"/>
            </a:xfrm>
            <a:custGeom>
              <a:rect b="b" l="l" r="r" t="t"/>
              <a:pathLst>
                <a:path extrusionOk="0" h="4500" w="4499">
                  <a:moveTo>
                    <a:pt x="2250" y="1"/>
                  </a:moveTo>
                  <a:cubicBezTo>
                    <a:pt x="1003" y="1"/>
                    <a:pt x="0" y="1034"/>
                    <a:pt x="0" y="2250"/>
                  </a:cubicBezTo>
                  <a:cubicBezTo>
                    <a:pt x="0" y="3496"/>
                    <a:pt x="1034" y="4499"/>
                    <a:pt x="2250" y="4499"/>
                  </a:cubicBezTo>
                  <a:cubicBezTo>
                    <a:pt x="3496" y="4499"/>
                    <a:pt x="4499" y="3466"/>
                    <a:pt x="4499" y="2250"/>
                  </a:cubicBezTo>
                  <a:cubicBezTo>
                    <a:pt x="4499" y="1034"/>
                    <a:pt x="3496" y="3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Registered Nurse Thesis Defense by Slidesgo">
  <a:themeElements>
    <a:clrScheme name="Simple Light">
      <a:dk1>
        <a:srgbClr val="000000"/>
      </a:dk1>
      <a:lt1>
        <a:srgbClr val="FFFFFF"/>
      </a:lt1>
      <a:dk2>
        <a:srgbClr val="E8F0F9"/>
      </a:dk2>
      <a:lt2>
        <a:srgbClr val="C3D4E8"/>
      </a:lt2>
      <a:accent1>
        <a:srgbClr val="6068A9"/>
      </a:accent1>
      <a:accent2>
        <a:srgbClr val="25395E"/>
      </a:accent2>
      <a:accent3>
        <a:srgbClr val="4EAAFF"/>
      </a:accent3>
      <a:accent4>
        <a:srgbClr val="F65452"/>
      </a:accent4>
      <a:accent5>
        <a:srgbClr val="F9DD93"/>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